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73" d="100"/>
          <a:sy n="73" d="100"/>
        </p:scale>
        <p:origin x="12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16,34,35,38,39,41,44,45,55,63,64,65,72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45,38,34,16,35,41,39,44,65,63,55,64,72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postorder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16,35,34,39,44,41,38,55,64,63,72,65,45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= 4      node_on_level_2 = 38 and 65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postorder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 50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49.25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106">
            <a:extLst>
              <a:ext uri="{FF2B5EF4-FFF2-40B4-BE49-F238E27FC236}">
                <a16:creationId xmlns:a16="http://schemas.microsoft.com/office/drawing/2014/main" id="{789C7F9D-FD3F-422A-BFBE-21482A2B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594" y="1463041"/>
            <a:ext cx="582211" cy="50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14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73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19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6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44">
            <a:extLst>
              <a:ext uri="{FF2B5EF4-FFF2-40B4-BE49-F238E27FC236}">
                <a16:creationId xmlns:a16="http://schemas.microsoft.com/office/drawing/2014/main" id="{E784B73E-B76C-4A52-8D23-71ABF9957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Oval 146">
            <a:extLst>
              <a:ext uri="{FF2B5EF4-FFF2-40B4-BE49-F238E27FC236}">
                <a16:creationId xmlns:a16="http://schemas.microsoft.com/office/drawing/2014/main" id="{7B1444CD-5B71-496F-BF51-C6BF5265A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Oval 147">
            <a:extLst>
              <a:ext uri="{FF2B5EF4-FFF2-40B4-BE49-F238E27FC236}">
                <a16:creationId xmlns:a16="http://schemas.microsoft.com/office/drawing/2014/main" id="{377210F7-FF3F-471B-BFD4-2DAF6A301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" name="Oval 148">
            <a:extLst>
              <a:ext uri="{FF2B5EF4-FFF2-40B4-BE49-F238E27FC236}">
                <a16:creationId xmlns:a16="http://schemas.microsoft.com/office/drawing/2014/main" id="{DDF830C3-F1FB-4A1D-BBE7-174A5791C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" name="Oval 149">
            <a:extLst>
              <a:ext uri="{FF2B5EF4-FFF2-40B4-BE49-F238E27FC236}">
                <a16:creationId xmlns:a16="http://schemas.microsoft.com/office/drawing/2014/main" id="{2E8247E3-34F9-4734-A783-6DCF56F3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151">
            <a:extLst>
              <a:ext uri="{FF2B5EF4-FFF2-40B4-BE49-F238E27FC236}">
                <a16:creationId xmlns:a16="http://schemas.microsoft.com/office/drawing/2014/main" id="{64EADCF0-3A51-4358-BCBA-023841B8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039" y="3668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Oval 154">
            <a:extLst>
              <a:ext uri="{FF2B5EF4-FFF2-40B4-BE49-F238E27FC236}">
                <a16:creationId xmlns:a16="http://schemas.microsoft.com/office/drawing/2014/main" id="{3EE11520-A6D9-4306-8F43-75AAA7D2C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732" y="435019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" name="Line 155">
            <a:extLst>
              <a:ext uri="{FF2B5EF4-FFF2-40B4-BE49-F238E27FC236}">
                <a16:creationId xmlns:a16="http://schemas.microsoft.com/office/drawing/2014/main" id="{46F7A9F0-38E8-4026-B4D6-73BE868EEE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56">
            <a:extLst>
              <a:ext uri="{FF2B5EF4-FFF2-40B4-BE49-F238E27FC236}">
                <a16:creationId xmlns:a16="http://schemas.microsoft.com/office/drawing/2014/main" id="{3AA7F3EF-6DB1-42A7-B7CD-18D326729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7">
            <a:extLst>
              <a:ext uri="{FF2B5EF4-FFF2-40B4-BE49-F238E27FC236}">
                <a16:creationId xmlns:a16="http://schemas.microsoft.com/office/drawing/2014/main" id="{3154C5D8-50AF-4F6C-8A09-52446B35D2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59">
            <a:extLst>
              <a:ext uri="{FF2B5EF4-FFF2-40B4-BE49-F238E27FC236}">
                <a16:creationId xmlns:a16="http://schemas.microsoft.com/office/drawing/2014/main" id="{7AAE2386-2522-47DD-8B40-2BE006CFC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63">
            <a:extLst>
              <a:ext uri="{FF2B5EF4-FFF2-40B4-BE49-F238E27FC236}">
                <a16:creationId xmlns:a16="http://schemas.microsoft.com/office/drawing/2014/main" id="{0641F9B1-D883-4A17-A000-E0F8DEA1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721" y="4061459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65">
            <a:extLst>
              <a:ext uri="{FF2B5EF4-FFF2-40B4-BE49-F238E27FC236}">
                <a16:creationId xmlns:a16="http://schemas.microsoft.com/office/drawing/2014/main" id="{C754895F-FECD-475F-AC35-915049B75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66">
            <a:extLst>
              <a:ext uri="{FF2B5EF4-FFF2-40B4-BE49-F238E27FC236}">
                <a16:creationId xmlns:a16="http://schemas.microsoft.com/office/drawing/2014/main" id="{7A10F1BD-0AB8-4A0A-8FB8-5FF332283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7C076-7761-4BC5-B1AA-078717F6B75E}"/>
              </a:ext>
            </a:extLst>
          </p:cNvPr>
          <p:cNvSpPr txBox="1"/>
          <p:nvPr/>
        </p:nvSpPr>
        <p:spPr>
          <a:xfrm>
            <a:off x="3899894" y="17713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41" name="Line 160">
            <a:extLst>
              <a:ext uri="{FF2B5EF4-FFF2-40B4-BE49-F238E27FC236}">
                <a16:creationId xmlns:a16="http://schemas.microsoft.com/office/drawing/2014/main" id="{47EB24BE-6F6C-43B4-BBC8-4587579F9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051" y="3216721"/>
            <a:ext cx="404949" cy="465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47">
            <a:extLst>
              <a:ext uri="{FF2B5EF4-FFF2-40B4-BE49-F238E27FC236}">
                <a16:creationId xmlns:a16="http://schemas.microsoft.com/office/drawing/2014/main" id="{FCF6A8A6-A033-4343-82A2-3D7695739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024" y="368236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3" name="Line 155">
            <a:extLst>
              <a:ext uri="{FF2B5EF4-FFF2-40B4-BE49-F238E27FC236}">
                <a16:creationId xmlns:a16="http://schemas.microsoft.com/office/drawing/2014/main" id="{E278965C-B052-46D9-A657-5CDF5E142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038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46">
            <a:extLst>
              <a:ext uri="{FF2B5EF4-FFF2-40B4-BE49-F238E27FC236}">
                <a16:creationId xmlns:a16="http://schemas.microsoft.com/office/drawing/2014/main" id="{871B606A-218E-48E5-BD8B-BA87B6EB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19599"/>
            <a:ext cx="582212" cy="4961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" name="Line 160">
            <a:extLst>
              <a:ext uri="{FF2B5EF4-FFF2-40B4-BE49-F238E27FC236}">
                <a16:creationId xmlns:a16="http://schemas.microsoft.com/office/drawing/2014/main" id="{3A56BCFB-C0A1-4968-B5DC-4DCF6B159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057" y="4093020"/>
            <a:ext cx="381000" cy="514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Oval 147">
            <a:extLst>
              <a:ext uri="{FF2B5EF4-FFF2-40B4-BE49-F238E27FC236}">
                <a16:creationId xmlns:a16="http://schemas.microsoft.com/office/drawing/2014/main" id="{22A7DB1A-78BA-431E-9D57-5E232F986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0" y="456953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7" name="Line 155">
            <a:extLst>
              <a:ext uri="{FF2B5EF4-FFF2-40B4-BE49-F238E27FC236}">
                <a16:creationId xmlns:a16="http://schemas.microsoft.com/office/drawing/2014/main" id="{B43A7B83-3947-45E4-9C0E-4FA69E06F3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9590" y="3256183"/>
            <a:ext cx="315510" cy="465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409</Words>
  <Application>Microsoft Office PowerPoint</Application>
  <PresentationFormat>On-screen Show (4:3)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Hailemichael, Samuel Teklay</cp:lastModifiedBy>
  <cp:revision>27</cp:revision>
  <cp:lastPrinted>2016-04-12T17:35:20Z</cp:lastPrinted>
  <dcterms:created xsi:type="dcterms:W3CDTF">2006-11-01T05:42:40Z</dcterms:created>
  <dcterms:modified xsi:type="dcterms:W3CDTF">2020-11-02T03:59:55Z</dcterms:modified>
</cp:coreProperties>
</file>