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>
      <p:cViewPr>
        <p:scale>
          <a:sx n="100" d="100"/>
          <a:sy n="100" d="100"/>
        </p:scale>
        <p:origin x="1110" y="-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5:42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1,'0'2497,"4"-2392,5 1,18 75,-16-123,-3-15,-1-1,-1 27,-5-59,-1 1,0-1,-1 1,0-1,0 0,-1 0,-1 0,0 0,0 0,-1 0,0-1,-1 0,0 1,-17 14,13-17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36.8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349 61,'-11'-1,"0"0,0-1,0-1,0 1,0-2,-10-3,15 4,0 0,-1 0,0 1,1 0,-1 0,0 1,0 0,0 0,0 0,0 1,-1 0,1 1,0 0,0 0,0 0,0 1,-5 2,4-1,0 0,0 1,0 1,1-1,0 1,-1 0,2 1,-1 0,1 0,0 0,0 1,0 0,1 0,0 1,1-1,-1 1,2 0,-1 0,1 0,0 1,1-1,0 1,0-1,1 1,0 0,0 0,1 0,1 3,-2 14,1 1,2-1,1 0,0 0,2 0,2 0,0-1,1 0,2 0,-7-16,0-1,1 1,1-1,-1 0,1 0,1-1,2 3,-4-6,-1-1,1-1,0 1,0-1,0 1,0-1,0 0,1 0,-1-1,1 1,-1-1,1 0,-1 0,1-1,2 1,53 8,-38-5,-1-1,1 0,0-2,16-1,-32 0,-1-1,1 0,0 0,0 0,0-1,0 0,-1 0,1 0,-1-1,0 0,0 0,0 0,0-1,0 1,-1-1,1 0,-1-1,0 1,0-1,2-3,0-1,-1 1,0-1,-1 0,0 0,-1-1,1 1,-2-1,1 1,-1-1,-1 0,0-4,0-3,-1 1,-1-1,-1 0,0 0,-1 1,-5-16,4 13,1 0,0 0,1-16,2 18,-2 0,0 0,-1 0,-3-11,4 22,0 1,0-1,-1 1,1 0,-1 0,-1 0,1 0,-1 0,1 1,-1 0,-1-1,1 2,-1-1,1 0,-5-2,-34-19,25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37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0,'0'4,"0"5,0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39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1416,'18'-2,"0"-1,-1-1,1 0,-1-2,0 0,0-1,-1 0,0-1,8-7,4-5,-1-1,0-1,-2-2,-1 0,5-10,15-13,161-154,-7 19,-112 101,31-17,-80 68,1 1,-2-2,-1-1,1-4,-19 20,0 0,0 1,9-3,17-16,7-8,20-15,-2-3,-3-3,27-37,-76 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41.8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113 462,'2'1,"-1"-1,1 1,-1-1,0 1,1-1,-1 1,0 0,1 0,-1 0,0 0,0 0,0 0,0 0,0 0,0 0,0 0,0 0,0 1,-1-1,1 0,0 1,15 34,-13-27,11 31,-12-33,0 0,0 0,1 0,-1-1,2 1,-1-1,2 2,-3-6,0 0,0 0,0 0,0 0,1 0,-1 0,1 0,-1-1,1 1,0-1,0 0,0 0,0 0,0 0,-1-1,1 1,1-1,-1 1,2-1,5 0,0-1,-1 0,1 0,-1-1,1 0,-1 0,0-1,0-1,0 0,0 0,0 0,-1-1,0 0,0-1,0 0,-1 0,0-1,0 0,-1 0,0 0,0-1,0 0,0-2,58-69,-45 58,-1-1,-1-1,6-12,-17 25,-1 0,-1 0,0 0,0 0,-1-1,-1 1,1-1,-2 0,1 0,-2 0,1-1,-1-5,0 0,0 0,-2 1,0-1,-1 1,-1-1,-1-1,4 14,-1-1,0 1,0 0,-1 0,1 0,-1 0,0 1,0-1,0 1,-1-1,1 1,-1 0,1 1,-1-1,0 0,0 1,-1 0,1 0,0 0,-1 1,1-1,-1 1,1 0,-1 1,0-1,1 1,-3 0,-87-11,53 5,-1 2,-11 2,14 1,21 0,1 1,0 0,0 1,0 1,-1 1,-15 5,28-7,1 1,-1 0,1 1,0-1,-1 1,1 0,0 0,1 0,-1 0,1 1,-1-1,1 1,0 0,0 0,1 0,-1 1,1-1,0 0,0 1,0 0,1-1,0 1,0 0,0 0,0 0,1 4,-16 190,14-186,1 0,1 1,0-1,0 0,2 0,-1 0,3 6,-2-12,1 0,-1-1,1 1,0-1,1 0,0 0,0 0,0 0,0-1,1 1,0-1,0 0,1-1,3 4,32 28,-33-27,1-1,0 0,1 0,0-1,0-1,1 1,6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44.7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1 935,'0'-3,"1"0,0 0,-1 1,1-1,1 0,-1 1,0-1,1 1,-1-1,1 1,0-1,0 1,0 0,0 0,0 0,0 0,0 1,1-1,-1 0,1 1,-1 0,1-1,1 1,63-25,-66 26,40-12,-17 6,0-1,0-1,-1-1,0-2,-1 0,10-7,68-40,-64 38,-1 0,19-16,-4 1,2 3,2 3,35-15,-16 9,43-31,64-34,-101 59,47-35,-119 71,-1-1,-1 0,1 0,-1 0,0-1,-1 1,1-1,-1 0,-1 0,1-1,-1 1,-1-1,3-7,22-47,-15 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47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528 368,'2'-65,"-1"-46,-1 100,-1 0,-1 1,0-1,0 0,-1 1,-1-1,0 1,-3-6,4 11,0 0,-1 0,1 1,-1 0,0-1,0 1,-1 1,1-1,-1 1,0 0,0 0,0 0,0 0,0 1,-1 0,1 0,-1 0,1 1,-1 0,-2 0,-17-2,0 1,0 1,-1 2,-4 1,-16-1,37-1,0 1,0 0,0 0,0 1,0 0,1 0,-1 1,0 0,1 1,0 0,0 0,0 1,1 0,-1 0,1 0,0 1,0 0,1 1,0 0,-5 7,3-2,1 0,0 0,1 1,0 0,1 0,1 0,0 1,1-1,0 1,1 0,1 0,0 0,1 4,-1-9,1 0,1 1,0-1,0 0,1 0,0 0,0 0,1 0,0 0,1-1,0 1,0-1,1 0,0 0,0-1,1 1,0-1,0-1,1 1,0-1,0 0,6 5,0-1,0 0,1-1,1 0,-1-1,1-1,7 2,22 6,45 9,-76-21,14 5,0-2,1-1,0-1,0-2,20 0,-41-2,0-1,0 1,0-1,0 0,0-1,-1 0,1 0,0 0,-1-1,0 0,1 0,-1-1,0 1,-1-1,1-1,-1 1,0-1,0 0,0 0,0 0,-1-1,0 0,0 0,-1 0,2-3,1-6,-1 0,0 0,0 0,-2-1,0 0,-1 1,0-3,-2-114,-1 67,1 57,0 0,-1-1,0 1,0 0,-1-1,0 1,0 0,-1 0,0 0,0 1,-1-1,0 1,-1 0,1 0,-1 0,-1 0,1 1,-1 0,-4-3,1 2,0 1,-1 0,1 1,-1 0,0 1,0 0,-1 0,1 1,-1 0,0 1,1 0,-1 1,0 0,-9 1,1 1,1 1,-1 0,1 1,0 1,0 1,0 0,0 2,1 0,0 0,0 2,-13 9,16-9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0:16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1,'0'1307,"1"-1296,1 0,0-1,0 1,1-1,0 1,1-1,4 9,14 46,-2 18,6 40,-24-113,0 0,1 0,1-1,-1 1,5 6,-4-7,0 0,0 0,-1 0,0 1,-1-1,1 9,2 87,-7 64,-1-31,2-118,-1 0,-1 1,-3 9,1-10,2 2,0-1,2 7,1 17,0-25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0:19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354 155,'-4'-2,"0"1,1-1,-1 0,1 0,-1-1,1 1,0-1,0 0,0 1,0-2,-9-7,1 2,-1 1,0 0,-1 0,0 1,0 1,0 0,-1 0,0 2,0 0,0 0,-1 1,1 1,-1 1,1 0,-1 1,0 0,-10 2,22-1,1 0,-1 0,1 0,-1 0,1 0,-1 0,1 1,0 0,0-1,0 1,0 0,0 0,0 0,0 0,1 0,-1 0,1 1,-1-1,1 0,0 1,0-1,0 1,0-1,0 1,1 0,-1-1,1 1,0 0,0 1,-1 13,0 0,1 0,1 0,2 8,0 1,-2 116,-2-77,5 27,-4-89,1 0,0 0,0 0,0 0,0 0,0-1,1 1,-1 0,1-1,0 1,0-1,0 1,0-1,0 0,0 0,1 0,-1 0,2 0,53 30,-36-21,1 1,0-2,1 0,0-1,1-1,-1-1,23 3,-37-8,1-1,-1 0,1-1,-1 0,1 0,-1-1,1 0,-1-1,1 0,-1-1,0 0,0 0,0-1,0 0,-1 0,0-1,1 0,-2-1,2 0,-5 2,-1 0,1 0,-1 0,0-1,0 1,0-1,0 0,-1 0,0 0,0 0,0 0,-1 0,0-1,0 1,0 0,-1-1,1 0,-1-19,0 1,-1-1,-3-9,-1-23,5 2,1 27,-2 0,-3-26,2 45,0 0,0 0,0 0,-1 1,-1-1,1 1,-2-1,1 1,-1 0,-5-6,-3-3,5 6,0 0,-1 0,0 1,0 1,-1 0,0 0,-1 1,-8-5,6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0:50.4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0:54.0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1577,'1'-3,"1"0,-1 0,1 1,0-1,0 1,0-1,0 1,0 0,0 0,1 0,-1 0,1 0,-1 0,3 0,3-4,261-185,-74 73,-91 58,-4-4,-2-5,-4 2,-45 33,45-40,67-57,51-47,-150 124,42-33,-72 62,-1-1,2-5,52-43,133-95,-197 151,-9 7,1 1,0 1,0 0,1 0,8-3,-7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5:51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1618,'31'-23,"-1"-1,-2-2,3-4,0-1,2 2,10-6,92-61,119-65,-179 125,-53 27,-1-1,0-1,-1-1,0 0,5-6,27-21,53-29,-49 34,48-41,-44 30,30-16,-53 39,22-15,89-69,-25 14,82-83,-104 87,-64 59,1 2,29-15,-31 21,-2-2,0-1,15-15,-42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1:02.7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1341,'41'-27,"1"3,2 1,0 2,1 2,1 2,28-6,185-68,-233 82,-1-2,0-1,-1-1,0-1,12-11,-9 8,-1 0,2 2,28-12,-30 15,-1-1,0-2,0 0,-2-2,0 0,1-3,6-4,0 1,33-18,-40 27,0-2,-2 0,0-1,-1-1,8-11,-2 3,2 1,13-9,-3 4,0-3,23-27,-35 37,1 1,1 2,26-16,29-20,104-87,-27 31,-146 103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1:12.0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117 0,'-1'12,"-2"-1,1 1,-1-1,-1 0,0 0,-1 0,0-1,-4 8,-14 31,10-8,1 1,2 0,2 1,2 0,1 0,3 0,2 31,-1 151,4 118,-3-329,2 0,0 0,1 0,0-1,1 1,0-1,4 6,0-3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1:16.3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2995,'0'-87,"-2"9,4 1,3 0,5-10,-4 34,-2 0,-3 0,-2-13,-1 10,3-1,8-43,8-19,-5 0,-3-79,-11-957,3 629,-1 492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1:19.1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0,'1'71,"1"-28,-2 1,-2-1,-1 0,-3 0,-1 0,-7 18,0-7,1 0,3 5,-1 2,-10 31,13-52,2 1,1-1,2 1,3 0,0 0,3 4,0 54,-3-79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1:24.2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1,'-2'3,"-1"0,1 0,1 0,-1 0,0 1,1-1,-1 0,1 1,0 0,0-1,1 1,-1 0,1 1,-4 55,4-41,-3 699,6-365,-3 1814,0-2145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1:28.5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96 296,'-4'-8,"-6"-6,-4-5,0-3,-1-2,1 0,3-1,4-3,3-1,2 1,2 0,0 2,1 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1:33.1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 0,'0'8,"0"10,0 14,-4 9,-1 6,0 2,1-3,1 2,2 1,0 0,0-1,1-1,0-4,1-5,-1-6,0-9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398 1,'-11'302,"-1"16,12 151,0-469,0 0,0 0,0 0,0 0,0-1,0 1,0 0,0 0,0 0,0 0,0 0,0 0,0 0,0 0,0 0,0 0,0 0,0 0,0 0,0-1,-1 1,1 0,0 0,0 0,0 0,0 0,0 0,0 0,0 0,0 0,0 0,-1 0,1 0,0 0,0 0,0 0,0 0,0 0,0 0,0 0,0 0,0 0,0 0,-1 0,1 0,0 0,0 0,0 1,0-1,0 0,0 0,0 0,0 0,0 0,0 0,0 0,0 0,0 0,0 0,-1 0,1 1,-9-15,-7-19,14 29,-2-6,0 0,-1 0,0 1,-1-1,-4-5,7 12,0 0,0 0,0 1,0-1,0 1,-1 0,1 0,-1 0,1 0,-1 0,0 1,0 0,1-1,-1 1,0 1,-4-1,-8-2,-1 2,1 0,-1 0,1 2,0 0,-1 1,-11 3,22-4,1 1,0-1,0 1,1 0,-1 0,0 1,1-1,-1 1,1 0,0 0,0 1,0-1,0 1,1 0,-1 0,1 0,0 1,0-1,1 1,-1-1,1 1,0 0,0 0,1 0,-1 0,1 0,-3 27,1 0,2 0,1 0,1-1,2 3,1 61,-5-47,-1-29,2 1,0-1,1 0,1 1,0-1,2 0,0 0,5 12,-6-26,0-1,0 0,0 0,1 0,-1 0,1 0,0-1,0 1,0-1,1 0,-1 0,1-1,-1 1,1-1,0 0,0-1,0 1,0-1,0 0,5 1,5 1,1-1,0-1,-1 0,1-1,0-1,10-2,38-7,1-3,30-11,-88 22,0-1,0 0,-1 0,0 0,1-1,-1 0,0 0,-1-1,1 1,-1-1,0-1,0 1,-1-1,1 1,-1-1,0 0,-1-1,0 1,0-1,0 0,0 1,-1-1,-1 0,2-6,0-12,0-1,-2 0,-1 0,-1 0,-1 0,-2-7,3 29,0 0,0 0,0 0,0 1,-1-1,1 0,-1 0,0 1,0-1,-1 1,1 0,-1 0,0 0,0 0,0 0,0 0,0 1,0-1,-1 1,1 0,-3-1,-11-5,0 1,-1 0,0 2,-7-2,-10-3,30 9,0 0,1-1,-1 0,0 0,1 0,-1 0,1-1,-1 1,1-1,0 0,0 0,1-1,-1 1,1-1,-1 0,1 0,0 0,1 0,-1-1,1 1,0-1,0 1,-1-5,-3-13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1 488,'4'3,"0"0,0 0,0 1,-1-1,1 1,-1 0,0 0,0 0,0 1,0-1,-1 1,0 0,0-1,0 1,0 0,-1 1,0-1,1-1,0 1,-1 0,1-1,1 0,-1 1,1-1,-1 0,1 0,1 0,-1-1,0 1,1-1,0 1,-1-1,5 2,4 0,0-1,1 0,0-1,-1-1,1 0,0 0,5-1,99 0,-70-2,-33 0,3 2,0-1,0-1,0-1,0 0,11-4,-23 4,0 0,0 0,0 0,0-1,-1 0,1 1,-1-2,1 1,-1-1,0 1,0-1,-1 0,1 0,-1-1,0 1,0-1,0 0,-1 1,2-4,1-7,0 0,0-1,-2 1,0-1,-1 0,0 0,-1 0,-1-1,-1-38,-6-35,5 78,-1 1,0-1,0 1,-2 0,1 0,-1 0,-1 1,0-1,0 1,-1 1,-5-7,-3-1,0 0,-1 1,0 1,-2 0,-11-7,18 15,1 2,-2-1,1 2,0-1,-1 1,0 1,0 0,0 1,-11-1,13 2,0 0,0 1,0 0,0 1,0 0,0 0,1 1,-1 0,0 1,1 0,-1 1,0 0,4 0,1 1,-1-1,1 1,0 0,0 1,1-1,-1 1,1 0,0 0,1 0,0 0,0 1,0 0,1-1,0 1,0 0,0 0,1 0,0 1,-3 26,1 1,1 0,2 13,0-35,2 293,-2-280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0,'0'2358,"0"-2337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5:56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1360,'7'-10,"-1"1,2 0,-1 0,1 1,1 0,-1 1,1-1,1 2,-1-1,1 1,6-2,0-2,0 0,0-2,8-8,-8 7,1 0,0 1,13-7,27-19,-26 17,1 1,0 1,2 2,2 0,0 0,54-31,28-23,-24 13,3 5,53-34,-44 25,60-26,66-60,-202 127,-1-1,-1-1,-1-1,-1-2,15-19,51-49,47-28,-123 108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349 61,'-11'-1,"0"0,0-1,0-1,0 1,0-2,-10-3,15 4,0 0,-1 0,0 1,1 0,-1 0,0 1,0 0,0 0,0 0,0 1,-1 0,1 1,0 0,0 0,0 0,0 1,-5 2,4-1,0 0,0 1,0 1,1-1,0 1,-1 0,2 1,-1 0,1 0,0 0,0 1,0 0,1 0,0 1,1-1,-1 1,2 0,-1 0,1 0,0 1,1-1,0 1,0-1,1 1,0 0,0 0,1 0,1 3,-2 14,1 1,2-1,1 0,0 0,2 0,2 0,0-1,1 0,2 0,-7-16,0-1,1 1,1-1,-1 0,1 0,1-1,2 3,-4-6,-1-1,1-1,0 1,0-1,0 1,0-1,0 0,1 0,-1-1,1 1,-1-1,1 0,-1 0,1-1,2 1,53 8,-38-5,-1-1,1 0,0-2,16-1,-32 0,-1-1,1 0,0 0,0 0,0-1,0 0,-1 0,1 0,-1-1,0 0,0 0,0 0,0-1,0 1,-1-1,1 0,-1-1,0 1,0-1,2-3,0-1,-1 1,0-1,-1 0,0 0,-1-1,1 1,-2-1,1 1,-1-1,-1 0,0-4,0-3,-1 1,-1-1,-1 0,0 0,-1 1,-5-16,4 13,1 0,0 0,1-16,2 18,-2 0,0 0,-1 0,-3-11,4 22,0 1,0-1,-1 1,1 0,-1 0,-1 0,1 0,-1 0,1 1,-1 0,-1-1,1 2,-1-1,1 0,-5-2,-34-19,25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0,'0'4,"0"5,0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1416,'18'-2,"0"-1,-1-1,1 0,-1-2,0 0,0-1,-1 0,0-1,8-7,4-5,-1-1,0-1,-2-2,-1 0,5-10,15-13,161-154,-7 19,-112 101,31-17,-80 68,1 1,-2-2,-1-1,1-4,-19 20,0 0,0 1,9-3,17-16,7-8,20-15,-2-3,-3-3,27-37,-76 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113 462,'2'1,"-1"-1,1 1,-1-1,0 1,1-1,-1 1,0 0,1 0,-1 0,0 0,0 0,0 0,0 0,0 0,0 0,0 0,0 0,0 1,-1-1,1 0,0 1,15 34,-13-27,11 31,-12-33,0 0,0 0,1 0,-1-1,2 1,-1-1,2 2,-3-6,0 0,0 0,0 0,0 0,1 0,-1 0,1 0,-1-1,1 1,0-1,0 0,0 0,0 0,0 0,-1-1,1 1,1-1,-1 1,2-1,5 0,0-1,-1 0,1 0,-1-1,1 0,-1 0,0-1,0-1,0 0,0 0,0 0,-1-1,0 0,0-1,0 0,-1 0,0-1,0 0,-1 0,0 0,0-1,0 0,0-2,58-69,-45 58,-1-1,-1-1,6-12,-17 25,-1 0,-1 0,0 0,0 0,-1-1,-1 1,1-1,-2 0,1 0,-2 0,1-1,-1-5,0 0,0 0,-2 1,0-1,-1 1,-1-1,-1-1,4 14,-1-1,0 1,0 0,-1 0,1 0,-1 0,0 1,0-1,0 1,-1-1,1 1,-1 0,1 1,-1-1,0 0,0 1,-1 0,1 0,0 0,-1 1,1-1,-1 1,1 0,-1 1,0-1,1 1,-3 0,-87-11,53 5,-1 2,-11 2,14 1,21 0,1 1,0 0,0 1,0 1,-1 1,-15 5,28-7,1 1,-1 0,1 1,0-1,-1 1,1 0,0 0,1 0,-1 0,1 1,-1-1,1 1,0 0,0 0,1 0,-1 1,1-1,0 0,0 1,0 0,1-1,0 1,0 0,0 0,0 0,1 4,-16 190,14-186,1 0,1 1,0-1,0 0,2 0,-1 0,3 6,-2-12,1 0,-1-1,1 1,0-1,1 0,0 0,0 0,0 0,0-1,1 1,0-1,0 0,1-1,3 4,32 28,-33-27,1-1,0 0,1 0,0-1,0-1,1 1,6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1 935,'0'-3,"1"0,0 0,-1 1,1-1,1 0,-1 1,0-1,1 1,-1-1,1 1,0-1,0 1,0 0,0 0,0 0,0 0,0 1,1-1,-1 0,1 1,-1 0,1-1,1 1,63-25,-66 26,40-12,-17 6,0-1,0-1,-1-1,0-2,-1 0,10-7,68-40,-64 38,-1 0,19-16,-4 1,2 3,2 3,35-15,-16 9,43-31,64-34,-101 59,47-35,-119 71,-1-1,-1 0,1 0,-1 0,0-1,-1 1,1-1,-1 0,-1 0,1-1,-1 1,-1-1,3-7,22-47,-15 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528 368,'2'-65,"-1"-46,-1 100,-1 0,-1 1,0-1,0 0,-1 1,-1-1,0 1,-3-6,4 11,0 0,-1 0,1 1,-1 0,0-1,0 1,-1 1,1-1,-1 1,0 0,0 0,0 0,0 0,0 1,-1 0,1 0,-1 0,1 1,-1 0,-2 0,-17-2,0 1,0 1,-1 2,-4 1,-16-1,37-1,0 1,0 0,0 0,0 1,0 0,1 0,-1 1,0 0,1 1,0 0,0 0,0 1,1 0,-1 0,1 0,0 1,0 0,1 1,0 0,-5 7,3-2,1 0,0 0,1 1,0 0,1 0,1 0,0 1,1-1,0 1,1 0,1 0,0 0,1 4,-1-9,1 0,1 1,0-1,0 0,1 0,0 0,0 0,1 0,0 0,1-1,0 1,0-1,1 0,0 0,0-1,1 1,0-1,0-1,1 1,0-1,0 0,6 5,0-1,0 0,1-1,1 0,-1-1,1-1,7 2,22 6,45 9,-76-21,14 5,0-2,1-1,0-1,0-2,20 0,-41-2,0-1,0 1,0-1,0 0,0-1,-1 0,1 0,0 0,-1-1,0 0,1 0,-1-1,0 1,-1-1,1-1,-1 1,0-1,0 0,0 0,0 0,-1-1,0 0,0 0,-1 0,2-3,1-6,-1 0,0 0,0 0,-2-1,0 0,-1 1,0-3,-2-114,-1 67,1 57,0 0,-1-1,0 1,0 0,-1-1,0 1,0 0,-1 0,0 0,0 1,-1-1,0 1,-1 0,1 0,-1 0,-1 0,1 1,-1 0,-4-3,1 2,0 1,-1 0,1 1,-1 0,0 1,0 0,-1 0,1 1,-1 0,0 1,1 0,-1 1,0 0,-9 1,1 1,1 1,-1 0,1 1,0 1,0 1,0 0,0 2,1 0,0 0,0 2,-13 9,16-9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1,'0'1307,"1"-1296,1 0,0-1,0 1,1-1,0 1,1-1,4 9,14 46,-2 18,6 40,-24-113,0 0,1 0,1-1,-1 1,5 6,-4-7,0 0,0 0,-1 0,0 1,-1-1,1 9,2 87,-7 64,-1-31,2-118,-1 0,-1 1,-3 9,1-10,2 2,0-1,2 7,1 17,0-25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3:48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354 155,'-4'-2,"0"1,1-1,-1 0,1 0,-1-1,1 1,0-1,0 0,0 1,0-2,-9-7,1 2,-1 1,0 0,-1 0,0 1,0 1,0 0,-1 0,0 2,0 0,0 0,-1 1,1 1,-1 1,1 0,-1 1,0 0,-10 2,22-1,1 0,-1 0,1 0,-1 0,1 0,-1 0,1 1,0 0,0-1,0 1,0 0,0 0,0 0,0 0,1 0,-1 0,1 1,-1-1,1 0,0 1,0-1,0 1,0-1,0 1,1 0,-1-1,1 1,0 0,0 1,-1 13,0 0,1 0,1 0,2 8,0 1,-2 116,-2-77,5 27,-4-89,1 0,0 0,0 0,0 0,0 0,0-1,1 1,-1 0,1-1,0 1,0-1,0 1,0-1,0 0,0 0,1 0,-1 0,2 0,53 30,-36-21,1 1,0-2,1 0,0-1,1-1,-1-1,23 3,-37-8,1-1,-1 0,1-1,-1 0,1 0,-1-1,1 0,-1-1,1 0,-1-1,0 0,0 0,0-1,0 0,-1 0,0-1,1 0,-2-1,2 0,-5 2,-1 0,1 0,-1 0,0-1,0 1,0-1,0 0,-1 0,0 0,0 0,0 0,-1 0,0-1,0 1,0 0,-1-1,1 0,-1-19,0 1,-1-1,-3-9,-1-23,5 2,1 27,-2 0,-3-26,2 45,0 0,0 0,0 0,-1 1,-1-1,1 1,-2-1,1 1,-1 0,-5-6,-3-3,5 6,0 0,-1 0,0 1,0 1,-1 0,0 0,-1 1,-8-5,6 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6:33.5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1259 0,'-13'12,"1"-1,1 2,0 0,0 0,2 1,-1 0,2 1,0 0,1 0,0 1,1 0,-1 7,0 9,2 1,0 12,-10 56,-8 34,18-108,2-1,1 1,1 14,1-23,0 1,-2 0,0-1,-1 1,0-1,-2 0,0 0,-2 3,-22 49,18-41,-1 0,-1 0,-12 16,12-21,1 0,1 0,-2 9,-28 58,26-66,2 1,0 0,2 1,1 0,1 1,1 0,-3 29,1-2,-1 0,-5 4,-3 14,12-42,4-14,-1-1,0 0,-1 0,-1 0,-1-1,-7 14,-29 49,-16 46,26-53,-36 53,57-106,-5 16,0 0,3 1,-7 21,-17 42,-112 202,64-104,76-173,0 1,2 0,-3 16,-16 43,-15 33,39-104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6:40.2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1,'215'193,"-86"-81,102 113,-136-127,5-4,4-5,31 17,120 89,-174-130,-28-19,-3 3,40 48,-43-45,107 136,-71-84,-42-47,-29-39,0-1,2 0,0 0,1-1,11 8,25 23,-2 3,-2 1,10 18,-48-58,0-1,1 0,1 0,3 2,34 34,-19-14,2-2,1-1,1-2,2-1,6 2,57 45,-64-48,0-2,7 1,-7-3,0 1,10 10,23 18,-38-29,0 1,-2 2,5 6,-18-13,-3-1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06.0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1,'2'39,"2"1,1-1,8 22,-5-23,-2 1,-1-1,-1 34,-5 556,2-592,3 0,2 12,0-12,-2 0,-2 16,-3 102,1-138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6:44.7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0 133,'108'1,"-1"-5,-1-4,83-19,-149 21,0 2,0 2,0 1,9 3,-14-1,1 0,-1-3,1-1,-1-1,27-8,121-44,-156 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6:59.8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179 1411,'-2'-10,"0"1,-1 0,0 0,0 0,-1 0,0 0,0 1,-1-1,0 1,0 0,-4-2,-19-37,23 33,0 0,1-1,1 0,1 0,0 0,1 0,0 0,1 0,1-1,1-1,-1-5,-1-1,0 0,-2 1,-1-2,-29-185,25 120,3 1,7-55,0 6,-2 101,-2-1,-1 1,-2 0,-2 0,-3-12,-6-9,10 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7:11.6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2510,'21'-36,"1"1,2 1,15-16,11-16,138-202,-179 255,2 0,0 0,0 1,1 1,1 0,0 0,0 1,1 1,3-1,35-19,53-20,-39 19,200-109,-258 134,-1 0,0-1,-1 0,1-1,-1 1,-1-1,1 0,-1 0,0-1,-1 0,1 0,-2 0,1 0,-1-1,0 1,0-7,0 5,0 1,0-1,1 1,0 0,0 0,1 1,1-1,-1 1,1 0,1 1,-1-1,1 1,6-4,154-126,-42 40,-27 20,69-40,-106 83,2 3,1 3,32-9,74-32,-150 59,0-2,-1 0,2-3,40-24,19-6,-1-4,-3-3,54-48,-83 55,25-31,-31 31,45-39,-62 62,-1-2,18-24,-20 23,0 2,1 0,6-3,-18 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7:15.6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1432,'22'-9,"0"1,1 1,8-1,27-9,95-39,-136 50,55-21,-38 11,1 2,15-3,50-21,142-57,-119 49,-40 15,-40 17,-2-2,0-2,-1-1,19-14,43-21,-28 17,50-19,-100 45,0 1,23-6,-24 9,0-2,-1 0,14-8,-12 6,0 0,0 2,1 1,9-2,46-15,-41 12,0 2,26-4,-32 9,-1-1,-1-2,0-2,19-8,78-35,2 5,58-10,-83 27,19-1,-74 21,0-2,43-18,123-63,-198 88,-1 1,1 1,0 1,18-2,-14 2,-1 0,1-2,4-2,231-99,-235 99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3:39:56.832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186 0,'0'4,"-4"5,-5 5,-9 4,-2 7,-4 2,1 6,1 0,0-2,4-1,5-3,5-1,3-6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3:39:57.05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09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1,'0'8,"-4"2,-1 7,0 9,-3 0,0-1,1 0,2-1,-2-1,0 0,1 0,2 0,2 0,0-4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22.6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1,'-2'53,"-7"40,3-41,0 49,7 874,1-926,8 43,-4-42,-1 38,-7 105,-1-22,8 0,6-60,-4-44,-1 50,-7 563,-1-640,-2 0,-2 8,0-8,2 0,1 4,3-10,-2 0,-2-1,-2 8,2-21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30:09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398 1,'-11'302,"-1"16,12 151,0-469,0 0,0 0,0 0,0 0,0-1,0 1,0 0,0 0,0 0,0 0,0 0,0 0,0 0,0 0,0 0,0 0,0 0,0 0,0 0,0-1,-1 1,1 0,0 0,0 0,0 0,0 0,0 0,0 0,0 0,0 0,0 0,-1 0,1 0,0 0,0 0,0 0,0 0,0 0,0 0,0 0,0 0,0 0,0 0,-1 0,1 0,0 0,0 0,0 1,0-1,0 0,0 0,0 0,0 0,0 0,0 0,0 0,0 0,0 0,0 0,-1 0,1 1,-9-15,-7-19,14 29,-2-6,0 0,-1 0,0 1,-1-1,-4-5,7 12,0 0,0 0,0 1,0-1,0 1,-1 0,1 0,-1 0,1 0,-1 0,0 1,0 0,1-1,-1 1,0 1,-4-1,-8-2,-1 2,1 0,-1 0,1 2,0 0,-1 1,-11 3,22-4,1 1,0-1,0 1,1 0,-1 0,0 1,1-1,-1 1,1 0,0 0,0 1,0-1,0 1,1 0,-1 0,1 0,0 1,0-1,1 1,-1-1,1 1,0 0,0 0,1 0,-1 0,1 0,-3 27,1 0,2 0,1 0,1-1,2 3,1 61,-5-47,-1-29,2 1,0-1,1 0,1 1,0-1,2 0,0 0,5 12,-6-26,0-1,0 0,0 0,1 0,-1 0,1 0,0-1,0 1,0-1,1 0,-1 0,1-1,-1 1,1-1,0 0,0-1,0 1,0-1,0 0,5 1,5 1,1-1,0-1,-1 0,1-1,0-1,10-2,38-7,1-3,30-11,-88 22,0-1,0 0,-1 0,0 0,1-1,-1 0,0 0,-1-1,1 1,-1-1,0-1,0 1,-1-1,1 1,-1-1,0 0,-1-1,0 1,0-1,0 0,0 1,-1-1,-1 0,2-6,0-12,0-1,-2 0,-1 0,-1 0,-1 0,-2-7,3 29,0 0,0 0,0 0,0 1,-1-1,1 0,-1 0,0 1,0-1,-1 1,1 0,-1 0,0 0,0 0,0 0,0 0,0 1,0-1,-1 1,1 0,-3-1,-11-5,0 1,-1 0,0 2,-7-2,-10-3,30 9,0 0,1-1,-1 0,0 0,1 0,-1 0,1-1,-1 1,1-1,0 0,0 0,1-1,-1 1,1-1,-1 0,1 0,0 0,1 0,-1-1,1 1,0-1,0 1,-1-5,-3-13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3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1 488,'4'3,"0"0,0 0,0 1,-1-1,1 1,-1 0,0 0,0 0,0 1,0-1,-1 1,0 0,0-1,0 1,0 0,-1 1,0-1,1-1,0 1,-1 0,1-1,1 0,-1 1,1-1,-1 0,1 0,1 0,-1-1,0 1,1-1,0 1,-1-1,5 2,4 0,0-1,1 0,0-1,-1-1,1 0,0 0,5-1,99 0,-70-2,-33 0,3 2,0-1,0-1,0-1,0 0,11-4,-23 4,0 0,0 0,0 0,0-1,-1 0,1 1,-1-2,1 1,-1-1,0 1,0-1,-1 0,1 0,-1-1,0 1,0-1,0 0,-1 1,2-4,1-7,0 0,0-1,-2 1,0-1,-1 0,0 0,-1 0,-1-1,-1-38,-6-35,5 78,-1 1,0-1,0 1,-2 0,1 0,-1 0,-1 1,0-1,0 1,-1 1,-5-7,-3-1,0 0,-1 1,0 1,-2 0,-11-7,18 15,1 2,-2-1,1 2,0-1,-1 1,0 1,0 0,0 1,-11-1,13 2,0 0,0 1,0 0,0 1,0 0,0 0,1 1,-1 0,0 1,1 0,-1 1,0 0,4 0,1 1,-1-1,1 1,0 0,0 1,1-1,-1 1,1 0,0 0,1 0,0 0,0 1,0 0,1-1,0 1,0 0,0 0,1 0,0 1,-3 26,1 1,1 0,2 13,0-35,2 293,-2-280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4T21:26:34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0,'0'2358,"0"-2337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8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29.png"/><Relationship Id="rId26" Type="http://schemas.openxmlformats.org/officeDocument/2006/relationships/image" Target="../media/image13.png"/><Relationship Id="rId39" Type="http://schemas.openxmlformats.org/officeDocument/2006/relationships/customXml" Target="../ink/ink36.xml"/><Relationship Id="rId21" Type="http://schemas.openxmlformats.org/officeDocument/2006/relationships/customXml" Target="../ink/ink27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20.xml"/><Relationship Id="rId2" Type="http://schemas.openxmlformats.org/officeDocument/2006/relationships/image" Target="../media/image4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31.xml"/><Relationship Id="rId41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2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35.xml"/><Relationship Id="rId40" Type="http://schemas.openxmlformats.org/officeDocument/2006/relationships/image" Target="../media/image20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25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22.png"/><Relationship Id="rId9" Type="http://schemas.openxmlformats.org/officeDocument/2006/relationships/customXml" Target="../ink/ink21.xml"/><Relationship Id="rId14" Type="http://schemas.openxmlformats.org/officeDocument/2006/relationships/image" Target="../media/image27.png"/><Relationship Id="rId22" Type="http://schemas.openxmlformats.org/officeDocument/2006/relationships/image" Target="../media/image11.png"/><Relationship Id="rId27" Type="http://schemas.openxmlformats.org/officeDocument/2006/relationships/customXml" Target="../ink/ink30.xml"/><Relationship Id="rId30" Type="http://schemas.openxmlformats.org/officeDocument/2006/relationships/image" Target="../media/image15.png"/><Relationship Id="rId35" Type="http://schemas.openxmlformats.org/officeDocument/2006/relationships/customXml" Target="../ink/ink34.xml"/><Relationship Id="rId8" Type="http://schemas.openxmlformats.org/officeDocument/2006/relationships/image" Target="../media/image24.png"/><Relationship Id="rId3" Type="http://schemas.openxmlformats.org/officeDocument/2006/relationships/customXml" Target="../ink/ink18.xml"/><Relationship Id="rId12" Type="http://schemas.openxmlformats.org/officeDocument/2006/relationships/image" Target="../media/image26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43.xml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41.xml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45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57377"/>
              </p:ext>
            </p:extLst>
          </p:nvPr>
        </p:nvGraphicFramePr>
        <p:xfrm>
          <a:off x="538163" y="5110163"/>
          <a:ext cx="544353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3" imgW="5485703" imgH="2474603" progId="Word.Document.8">
                  <p:embed/>
                </p:oleObj>
              </mc:Choice>
              <mc:Fallback>
                <p:oleObj name="Document" r:id="rId3" imgW="5485703" imgH="24746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43537" cy="245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277035"/>
            <a:ext cx="6291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DBD62A-6867-4974-B156-CAFA30650B64}"/>
              </a:ext>
            </a:extLst>
          </p:cNvPr>
          <p:cNvSpPr/>
          <p:nvPr/>
        </p:nvSpPr>
        <p:spPr bwMode="auto">
          <a:xfrm>
            <a:off x="5389486" y="3028819"/>
            <a:ext cx="860684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6335FD-D49D-45D1-ABFC-A1AFA96B9A8E}"/>
              </a:ext>
            </a:extLst>
          </p:cNvPr>
          <p:cNvSpPr/>
          <p:nvPr/>
        </p:nvSpPr>
        <p:spPr bwMode="auto">
          <a:xfrm>
            <a:off x="1557336" y="2773867"/>
            <a:ext cx="860684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02C513-7EAE-48C2-93F3-5ADC938BFA3D}"/>
              </a:ext>
            </a:extLst>
          </p:cNvPr>
          <p:cNvSpPr/>
          <p:nvPr/>
        </p:nvSpPr>
        <p:spPr bwMode="auto">
          <a:xfrm>
            <a:off x="4528148" y="2329909"/>
            <a:ext cx="860684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38B8AB-4DE2-4473-BA05-BC7D504816DE}"/>
              </a:ext>
            </a:extLst>
          </p:cNvPr>
          <p:cNvSpPr/>
          <p:nvPr/>
        </p:nvSpPr>
        <p:spPr bwMode="auto">
          <a:xfrm>
            <a:off x="4643882" y="3821861"/>
            <a:ext cx="860684" cy="5416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4132FA-CED6-4526-BD8F-1CF4652E6B6F}"/>
              </a:ext>
            </a:extLst>
          </p:cNvPr>
          <p:cNvSpPr/>
          <p:nvPr/>
        </p:nvSpPr>
        <p:spPr bwMode="auto">
          <a:xfrm>
            <a:off x="3330744" y="2122370"/>
            <a:ext cx="860684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Oregon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059518-288F-46C7-8C4C-9EC23CAB3F4A}"/>
              </a:ext>
            </a:extLst>
          </p:cNvPr>
          <p:cNvSpPr/>
          <p:nvPr/>
        </p:nvSpPr>
        <p:spPr bwMode="auto">
          <a:xfrm>
            <a:off x="3053427" y="4461891"/>
            <a:ext cx="860684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23E43E-9F34-4FE4-A432-839180EB9973}"/>
              </a:ext>
            </a:extLst>
          </p:cNvPr>
          <p:cNvSpPr/>
          <p:nvPr/>
        </p:nvSpPr>
        <p:spPr bwMode="auto">
          <a:xfrm>
            <a:off x="2069134" y="3791187"/>
            <a:ext cx="860684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915D68-9CEE-48B4-A7AC-A74C9BFEA3E2}"/>
              </a:ext>
            </a:extLst>
          </p:cNvPr>
          <p:cNvCxnSpPr>
            <a:stCxn id="14" idx="7"/>
            <a:endCxn id="17" idx="2"/>
          </p:cNvCxnSpPr>
          <p:nvPr/>
        </p:nvCxnSpPr>
        <p:spPr bwMode="auto">
          <a:xfrm flipV="1">
            <a:off x="2291976" y="2350970"/>
            <a:ext cx="1038768" cy="489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2A0552-27CB-456F-A7FF-B4BB2F911545}"/>
              </a:ext>
            </a:extLst>
          </p:cNvPr>
          <p:cNvCxnSpPr>
            <a:stCxn id="15" idx="2"/>
            <a:endCxn id="14" idx="5"/>
          </p:cNvCxnSpPr>
          <p:nvPr/>
        </p:nvCxnSpPr>
        <p:spPr bwMode="auto">
          <a:xfrm flipH="1">
            <a:off x="2291976" y="2558509"/>
            <a:ext cx="2236172" cy="605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678960-927E-458C-A4B2-1CC812476CDC}"/>
              </a:ext>
            </a:extLst>
          </p:cNvPr>
          <p:cNvCxnSpPr>
            <a:stCxn id="19" idx="0"/>
            <a:endCxn id="14" idx="4"/>
          </p:cNvCxnSpPr>
          <p:nvPr/>
        </p:nvCxnSpPr>
        <p:spPr bwMode="auto">
          <a:xfrm flipH="1" flipV="1">
            <a:off x="1987678" y="3231067"/>
            <a:ext cx="511798" cy="56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F2893557-A652-4EB4-A7FD-144A2F1ECDE1}"/>
              </a:ext>
            </a:extLst>
          </p:cNvPr>
          <p:cNvCxnSpPr>
            <a:stCxn id="19" idx="6"/>
            <a:endCxn id="16" idx="2"/>
          </p:cNvCxnSpPr>
          <p:nvPr/>
        </p:nvCxnSpPr>
        <p:spPr bwMode="auto">
          <a:xfrm>
            <a:off x="2929818" y="4019787"/>
            <a:ext cx="1714064" cy="72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A456F6B3-ACCB-4F36-A778-837928EB6AE5}"/>
              </a:ext>
            </a:extLst>
          </p:cNvPr>
          <p:cNvCxnSpPr>
            <a:stCxn id="15" idx="4"/>
            <a:endCxn id="16" idx="0"/>
          </p:cNvCxnSpPr>
          <p:nvPr/>
        </p:nvCxnSpPr>
        <p:spPr bwMode="auto">
          <a:xfrm>
            <a:off x="4958490" y="2787109"/>
            <a:ext cx="115734" cy="1034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F4740FA2-195B-4510-A1CB-63B51E697AB1}"/>
              </a:ext>
            </a:extLst>
          </p:cNvPr>
          <p:cNvCxnSpPr>
            <a:stCxn id="18" idx="0"/>
            <a:endCxn id="15" idx="3"/>
          </p:cNvCxnSpPr>
          <p:nvPr/>
        </p:nvCxnSpPr>
        <p:spPr bwMode="auto">
          <a:xfrm flipV="1">
            <a:off x="3483769" y="2720154"/>
            <a:ext cx="1170423" cy="1741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0" name="Straight Arrow Connector 2059">
            <a:extLst>
              <a:ext uri="{FF2B5EF4-FFF2-40B4-BE49-F238E27FC236}">
                <a16:creationId xmlns:a16="http://schemas.microsoft.com/office/drawing/2014/main" id="{8038C011-D3F6-4071-AF14-EDC10710573E}"/>
              </a:ext>
            </a:extLst>
          </p:cNvPr>
          <p:cNvCxnSpPr>
            <a:stCxn id="19" idx="7"/>
            <a:endCxn id="13" idx="2"/>
          </p:cNvCxnSpPr>
          <p:nvPr/>
        </p:nvCxnSpPr>
        <p:spPr bwMode="auto">
          <a:xfrm flipV="1">
            <a:off x="2803774" y="3257419"/>
            <a:ext cx="2585712" cy="600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52476122-73D3-46FA-87BB-8CDA5C69615D}"/>
              </a:ext>
            </a:extLst>
          </p:cNvPr>
          <p:cNvCxnSpPr>
            <a:stCxn id="18" idx="1"/>
            <a:endCxn id="19" idx="4"/>
          </p:cNvCxnSpPr>
          <p:nvPr/>
        </p:nvCxnSpPr>
        <p:spPr bwMode="auto">
          <a:xfrm flipH="1" flipV="1">
            <a:off x="2499476" y="4248387"/>
            <a:ext cx="679995" cy="280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26951" y="13716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D4572-7148-4A3B-898B-6920C280BA5A}"/>
              </a:ext>
            </a:extLst>
          </p:cNvPr>
          <p:cNvSpPr txBox="1"/>
          <p:nvPr/>
        </p:nvSpPr>
        <p:spPr>
          <a:xfrm>
            <a:off x="926951" y="1674706"/>
            <a:ext cx="1142999" cy="228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Alaska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California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Hawaii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New York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Oregon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Texas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Vermont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41E71-32E7-4F51-BF9B-A58B6956C5C6}"/>
              </a:ext>
            </a:extLst>
          </p:cNvPr>
          <p:cNvSpPr txBox="1"/>
          <p:nvPr/>
        </p:nvSpPr>
        <p:spPr>
          <a:xfrm>
            <a:off x="2514600" y="1676400"/>
            <a:ext cx="3810000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16A5-C340-4541-924F-6D4C62EBF3ED}"/>
              </a:ext>
            </a:extLst>
          </p:cNvPr>
          <p:cNvSpPr txBox="1"/>
          <p:nvPr/>
        </p:nvSpPr>
        <p:spPr>
          <a:xfrm>
            <a:off x="2514600" y="1600200"/>
            <a:ext cx="3810000" cy="23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0       0          0           0           1         0            0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0       0          0           0           0         0            0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1       1          0           1           0         1            0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0       0          0           0           0         0            0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0       0          0           0           0         0            0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0       0          1           0           0         0            1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1       1          0           0           0         0            0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68393-460A-44D5-AE15-C743C538C964}"/>
              </a:ext>
            </a:extLst>
          </p:cNvPr>
          <p:cNvSpPr/>
          <p:nvPr/>
        </p:nvSpPr>
        <p:spPr>
          <a:xfrm>
            <a:off x="1123950" y="6031952"/>
            <a:ext cx="1028700" cy="2510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</a:rPr>
              <a:t>Alaska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California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Hawaii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New York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Oregon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Texas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Vermont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F3D5AC-F4E8-44C4-9581-8719E228644F}"/>
              </a:ext>
            </a:extLst>
          </p:cNvPr>
          <p:cNvCxnSpPr/>
          <p:nvPr/>
        </p:nvCxnSpPr>
        <p:spPr bwMode="auto">
          <a:xfrm>
            <a:off x="1828800" y="6245711"/>
            <a:ext cx="6221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3B1129-486F-4625-A8AA-B42287B0A53B}"/>
              </a:ext>
            </a:extLst>
          </p:cNvPr>
          <p:cNvCxnSpPr>
            <a:cxnSpLocks/>
          </p:cNvCxnSpPr>
          <p:nvPr/>
        </p:nvCxnSpPr>
        <p:spPr bwMode="auto">
          <a:xfrm>
            <a:off x="5718920" y="6858000"/>
            <a:ext cx="2419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C9CE0-7E8E-4AE0-96AE-DE8CAD631BF6}"/>
              </a:ext>
            </a:extLst>
          </p:cNvPr>
          <p:cNvCxnSpPr/>
          <p:nvPr/>
        </p:nvCxnSpPr>
        <p:spPr bwMode="auto">
          <a:xfrm>
            <a:off x="1892449" y="8001000"/>
            <a:ext cx="6221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BD626C-565A-4985-9E0B-0DBDA61D2748}"/>
              </a:ext>
            </a:extLst>
          </p:cNvPr>
          <p:cNvCxnSpPr/>
          <p:nvPr/>
        </p:nvCxnSpPr>
        <p:spPr bwMode="auto">
          <a:xfrm>
            <a:off x="1892449" y="6858000"/>
            <a:ext cx="6221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5C58F8-C547-4C75-AE82-9B08CFD04019}"/>
              </a:ext>
            </a:extLst>
          </p:cNvPr>
          <p:cNvCxnSpPr/>
          <p:nvPr/>
        </p:nvCxnSpPr>
        <p:spPr bwMode="auto">
          <a:xfrm>
            <a:off x="1981423" y="8382000"/>
            <a:ext cx="6221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2E6045-CCAE-4DC2-9496-5B4668FEF747}"/>
              </a:ext>
            </a:extLst>
          </p:cNvPr>
          <p:cNvCxnSpPr>
            <a:cxnSpLocks/>
          </p:cNvCxnSpPr>
          <p:nvPr/>
        </p:nvCxnSpPr>
        <p:spPr bwMode="auto">
          <a:xfrm>
            <a:off x="3448498" y="6863379"/>
            <a:ext cx="3110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589A3-5157-4A59-A59C-7E4135914A67}"/>
              </a:ext>
            </a:extLst>
          </p:cNvPr>
          <p:cNvCxnSpPr>
            <a:cxnSpLocks/>
          </p:cNvCxnSpPr>
          <p:nvPr/>
        </p:nvCxnSpPr>
        <p:spPr bwMode="auto">
          <a:xfrm>
            <a:off x="4585222" y="6858000"/>
            <a:ext cx="3189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AA35F0-3CEA-4D41-87EC-0417C47C4560}"/>
              </a:ext>
            </a:extLst>
          </p:cNvPr>
          <p:cNvSpPr/>
          <p:nvPr/>
        </p:nvSpPr>
        <p:spPr bwMode="auto">
          <a:xfrm>
            <a:off x="2622849" y="6676931"/>
            <a:ext cx="825649" cy="3621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E7991-D024-499B-AEC4-A531A46134A8}"/>
              </a:ext>
            </a:extLst>
          </p:cNvPr>
          <p:cNvSpPr/>
          <p:nvPr/>
        </p:nvSpPr>
        <p:spPr bwMode="auto">
          <a:xfrm>
            <a:off x="2622847" y="6067331"/>
            <a:ext cx="825649" cy="3621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regon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2B3BF6-CE2A-40C7-AFDE-7B0C892533A0}"/>
              </a:ext>
            </a:extLst>
          </p:cNvPr>
          <p:cNvSpPr/>
          <p:nvPr/>
        </p:nvSpPr>
        <p:spPr bwMode="auto">
          <a:xfrm>
            <a:off x="3759573" y="6676931"/>
            <a:ext cx="825649" cy="3621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CDCBF3-A892-49BB-AB77-C4828E2A6B07}"/>
              </a:ext>
            </a:extLst>
          </p:cNvPr>
          <p:cNvSpPr/>
          <p:nvPr/>
        </p:nvSpPr>
        <p:spPr bwMode="auto">
          <a:xfrm>
            <a:off x="4893271" y="6702051"/>
            <a:ext cx="825649" cy="3621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A23064-3EC7-4001-9F3E-006D2103E546}"/>
              </a:ext>
            </a:extLst>
          </p:cNvPr>
          <p:cNvSpPr/>
          <p:nvPr/>
        </p:nvSpPr>
        <p:spPr bwMode="auto">
          <a:xfrm>
            <a:off x="5936088" y="6702051"/>
            <a:ext cx="825649" cy="3621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7E857-F2DD-4A3D-AE3C-4BD17E68F696}"/>
              </a:ext>
            </a:extLst>
          </p:cNvPr>
          <p:cNvSpPr/>
          <p:nvPr/>
        </p:nvSpPr>
        <p:spPr bwMode="auto">
          <a:xfrm>
            <a:off x="2622847" y="7791263"/>
            <a:ext cx="825649" cy="3621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2AC8A4-4343-45E9-BD0E-A985355ED342}"/>
              </a:ext>
            </a:extLst>
          </p:cNvPr>
          <p:cNvSpPr/>
          <p:nvPr/>
        </p:nvSpPr>
        <p:spPr bwMode="auto">
          <a:xfrm>
            <a:off x="2622848" y="8234137"/>
            <a:ext cx="825649" cy="3621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661F96-3D43-4DED-8CF3-5FA2C0CFA444}"/>
              </a:ext>
            </a:extLst>
          </p:cNvPr>
          <p:cNvSpPr/>
          <p:nvPr/>
        </p:nvSpPr>
        <p:spPr bwMode="auto">
          <a:xfrm>
            <a:off x="3759572" y="7775629"/>
            <a:ext cx="825649" cy="3621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9B0B4C-ADDB-488E-A4BB-9141BE497059}"/>
              </a:ext>
            </a:extLst>
          </p:cNvPr>
          <p:cNvSpPr/>
          <p:nvPr/>
        </p:nvSpPr>
        <p:spPr bwMode="auto">
          <a:xfrm>
            <a:off x="3759573" y="8230990"/>
            <a:ext cx="825649" cy="3621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9F3002-4372-4BE0-B3E8-750A5DC3161A}"/>
              </a:ext>
            </a:extLst>
          </p:cNvPr>
          <p:cNvCxnSpPr>
            <a:cxnSpLocks/>
          </p:cNvCxnSpPr>
          <p:nvPr/>
        </p:nvCxnSpPr>
        <p:spPr bwMode="auto">
          <a:xfrm>
            <a:off x="3448496" y="7972332"/>
            <a:ext cx="3110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800F2F-0319-4605-A534-2C4ABD485F37}"/>
              </a:ext>
            </a:extLst>
          </p:cNvPr>
          <p:cNvCxnSpPr>
            <a:cxnSpLocks/>
          </p:cNvCxnSpPr>
          <p:nvPr/>
        </p:nvCxnSpPr>
        <p:spPr bwMode="auto">
          <a:xfrm>
            <a:off x="3448498" y="8412059"/>
            <a:ext cx="3110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              </a:t>
            </a:r>
            <a:r>
              <a:rPr lang="en-US" altLang="en-US" sz="1200" b="1" dirty="0"/>
              <a:t>Answer: C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    </a:t>
            </a:r>
            <a:r>
              <a:rPr lang="en-US" altLang="en-US" sz="1200" b="1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45720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r>
              <a:rPr lang="en-US" altLang="en-US" sz="1800" dirty="0"/>
              <a:t>Atlanta to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    </a:t>
            </a:r>
            <a:r>
              <a:rPr lang="en-US" altLang="en-US" sz="1600" dirty="0"/>
              <a:t>Austin</a:t>
            </a:r>
            <a:r>
              <a:rPr lang="en-US" altLang="en-US" sz="1600" b="1" dirty="0"/>
              <a:t>: 2100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   </a:t>
            </a:r>
            <a:r>
              <a:rPr lang="en-US" altLang="en-US" sz="1600" dirty="0"/>
              <a:t>Chicago</a:t>
            </a:r>
            <a:r>
              <a:rPr lang="en-US" altLang="en-US" sz="1600" b="1" dirty="0"/>
              <a:t> : 2800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   </a:t>
            </a:r>
            <a:r>
              <a:rPr lang="en-US" altLang="en-US" sz="1600" dirty="0"/>
              <a:t>Dallas</a:t>
            </a:r>
            <a:r>
              <a:rPr lang="en-US" altLang="en-US" sz="1600" b="1" dirty="0"/>
              <a:t>: 1900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   </a:t>
            </a:r>
            <a:r>
              <a:rPr lang="en-US" altLang="en-US" sz="1600" dirty="0"/>
              <a:t>Denver</a:t>
            </a:r>
            <a:r>
              <a:rPr lang="en-US" altLang="en-US" sz="1600" b="1" dirty="0"/>
              <a:t>: 2680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   </a:t>
            </a:r>
            <a:r>
              <a:rPr lang="en-US" altLang="en-US" sz="1600" dirty="0"/>
              <a:t>Houston</a:t>
            </a:r>
            <a:r>
              <a:rPr lang="en-US" altLang="en-US" sz="1600" b="1" dirty="0"/>
              <a:t>: 800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  </a:t>
            </a:r>
            <a:r>
              <a:rPr lang="en-US" altLang="en-US" sz="1600" dirty="0"/>
              <a:t> Washington</a:t>
            </a:r>
            <a:r>
              <a:rPr lang="en-US" altLang="en-US" sz="1600" b="1" dirty="0"/>
              <a:t>: 600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A4BC95-9015-43AD-A1D3-A2621B0ADECD}"/>
                  </a:ext>
                </a:extLst>
              </p14:cNvPr>
              <p14:cNvContentPartPr/>
              <p14:nvPr/>
            </p14:nvContentPartPr>
            <p14:xfrm>
              <a:off x="1037559" y="1993096"/>
              <a:ext cx="27000" cy="117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A4BC95-9015-43AD-A1D3-A2621B0ADE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919" y="1984456"/>
                <a:ext cx="4464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ECC2F8-8454-4268-89E7-FC4469DBAF5E}"/>
                  </a:ext>
                </a:extLst>
              </p14:cNvPr>
              <p14:cNvContentPartPr/>
              <p14:nvPr/>
            </p14:nvContentPartPr>
            <p14:xfrm>
              <a:off x="1144839" y="2663056"/>
              <a:ext cx="814680" cy="58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ECC2F8-8454-4268-89E7-FC4469DBAF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5839" y="2654056"/>
                <a:ext cx="8323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2FC426-5174-4413-AEB7-8E20E9013FC4}"/>
                  </a:ext>
                </a:extLst>
              </p14:cNvPr>
              <p14:cNvContentPartPr/>
              <p14:nvPr/>
            </p14:nvContentPartPr>
            <p14:xfrm>
              <a:off x="2232399" y="1956736"/>
              <a:ext cx="719640" cy="48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2FC426-5174-4413-AEB7-8E20E9013F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3399" y="1948096"/>
                <a:ext cx="7372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F1B4FE-E167-41BC-94E3-76A482AB4DF6}"/>
                  </a:ext>
                </a:extLst>
              </p14:cNvPr>
              <p14:cNvContentPartPr/>
              <p14:nvPr/>
            </p14:nvContentPartPr>
            <p14:xfrm>
              <a:off x="2091999" y="2709856"/>
              <a:ext cx="25200" cy="50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F1B4FE-E167-41BC-94E3-76A482AB4D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3359" y="2701216"/>
                <a:ext cx="428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864CA8-46A9-4D2A-B670-655AA2652F90}"/>
                  </a:ext>
                </a:extLst>
              </p14:cNvPr>
              <p14:cNvContentPartPr/>
              <p14:nvPr/>
            </p14:nvContentPartPr>
            <p14:xfrm>
              <a:off x="1020999" y="3006496"/>
              <a:ext cx="25560" cy="10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864CA8-46A9-4D2A-B670-655AA2652F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1999" y="2997856"/>
                <a:ext cx="432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08A1E-C79F-4CBD-8E03-9E6667DFC4B9}"/>
                  </a:ext>
                </a:extLst>
              </p14:cNvPr>
              <p14:cNvContentPartPr/>
              <p14:nvPr/>
            </p14:nvContentPartPr>
            <p14:xfrm>
              <a:off x="3138159" y="2017936"/>
              <a:ext cx="17280" cy="125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08A1E-C79F-4CBD-8E03-9E6667DFC4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29159" y="2009296"/>
                <a:ext cx="34920" cy="12697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A5C130F-3BBB-4794-8F6A-1B9F302970E3}"/>
              </a:ext>
            </a:extLst>
          </p:cNvPr>
          <p:cNvSpPr txBox="1"/>
          <p:nvPr/>
        </p:nvSpPr>
        <p:spPr>
          <a:xfrm>
            <a:off x="3429000" y="2017936"/>
            <a:ext cx="209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step:</a:t>
            </a:r>
          </a:p>
          <a:p>
            <a:r>
              <a:rPr lang="en-US" sz="1400" dirty="0"/>
              <a:t>(0,2),(2,5),(5,1),(5,4),(1,3)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8BF4184-596D-4D63-AAFC-E81CCDBAD14E}"/>
                  </a:ext>
                </a:extLst>
              </p14:cNvPr>
              <p14:cNvContentPartPr/>
              <p14:nvPr/>
            </p14:nvContentPartPr>
            <p14:xfrm>
              <a:off x="1792479" y="4752973"/>
              <a:ext cx="212040" cy="586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8BF4184-596D-4D63-AAFC-E81CCDBAD1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83839" y="4744333"/>
                <a:ext cx="229680" cy="60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113B6D4-32FE-462F-B05E-DF78473CCD4B}"/>
              </a:ext>
            </a:extLst>
          </p:cNvPr>
          <p:cNvGrpSpPr/>
          <p:nvPr/>
        </p:nvGrpSpPr>
        <p:grpSpPr>
          <a:xfrm>
            <a:off x="1093359" y="3994541"/>
            <a:ext cx="1543320" cy="1335240"/>
            <a:chOff x="1093359" y="3994541"/>
            <a:chExt cx="1543320" cy="13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269B4B-837F-4A60-BA4E-3A99A4C46301}"/>
                    </a:ext>
                  </a:extLst>
                </p14:cNvPr>
                <p14:cNvContentPartPr/>
                <p14:nvPr/>
              </p14:nvContentPartPr>
              <p14:xfrm>
                <a:off x="1095159" y="4025501"/>
                <a:ext cx="217080" cy="235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269B4B-837F-4A60-BA4E-3A99A4C463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6519" y="4016501"/>
                  <a:ext cx="234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074097-9EF7-47B9-925E-B0161F3D709C}"/>
                    </a:ext>
                  </a:extLst>
                </p14:cNvPr>
                <p14:cNvContentPartPr/>
                <p14:nvPr/>
              </p14:nvContentPartPr>
              <p14:xfrm>
                <a:off x="1218999" y="4267061"/>
                <a:ext cx="360" cy="85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074097-9EF7-47B9-925E-B0161F3D70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09999" y="4258061"/>
                  <a:ext cx="1800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964EE4-DECD-49E3-BC86-8076D5A92294}"/>
                    </a:ext>
                  </a:extLst>
                </p14:cNvPr>
                <p14:cNvContentPartPr/>
                <p14:nvPr/>
              </p14:nvContentPartPr>
              <p14:xfrm>
                <a:off x="1093359" y="5110181"/>
                <a:ext cx="176040" cy="21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964EE4-DECD-49E3-BC86-8076D5A922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4719" y="5101541"/>
                  <a:ext cx="193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9D0FA0-5050-4227-B3AB-61E8DB16E11B}"/>
                    </a:ext>
                  </a:extLst>
                </p14:cNvPr>
                <p14:cNvContentPartPr/>
                <p14:nvPr/>
              </p14:nvContentPartPr>
              <p14:xfrm>
                <a:off x="1243839" y="5198021"/>
                <a:ext cx="360" cy="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9D0FA0-5050-4227-B3AB-61E8DB16E1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34839" y="5189021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DB76F4-FB2D-44F6-94D6-3884B5AFBDE0}"/>
                    </a:ext>
                  </a:extLst>
                </p14:cNvPr>
                <p14:cNvContentPartPr/>
                <p14:nvPr/>
              </p14:nvContentPartPr>
              <p14:xfrm>
                <a:off x="1243839" y="4704461"/>
                <a:ext cx="594720" cy="50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DB76F4-FB2D-44F6-94D6-3884B5AFBDE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34839" y="4695821"/>
                  <a:ext cx="612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A57828-C767-47AF-93F6-4BF7A5C5AA3D}"/>
                    </a:ext>
                  </a:extLst>
                </p14:cNvPr>
                <p14:cNvContentPartPr/>
                <p14:nvPr/>
              </p14:nvContentPartPr>
              <p14:xfrm>
                <a:off x="1804359" y="4529141"/>
                <a:ext cx="223560" cy="23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A57828-C767-47AF-93F6-4BF7A5C5AA3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95719" y="4520501"/>
                  <a:ext cx="241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E6CA67-8462-46A9-8D7B-830C7620A76D}"/>
                    </a:ext>
                  </a:extLst>
                </p14:cNvPr>
                <p14:cNvContentPartPr/>
                <p14:nvPr/>
              </p14:nvContentPartPr>
              <p14:xfrm>
                <a:off x="2026119" y="4193981"/>
                <a:ext cx="529920" cy="336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E6CA67-8462-46A9-8D7B-830C7620A7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17479" y="4184981"/>
                  <a:ext cx="547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A13129-723B-43D0-9A4E-5D843F825D65}"/>
                    </a:ext>
                  </a:extLst>
                </p14:cNvPr>
                <p14:cNvContentPartPr/>
                <p14:nvPr/>
              </p14:nvContentPartPr>
              <p14:xfrm>
                <a:off x="2379999" y="3994541"/>
                <a:ext cx="256680" cy="22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A13129-723B-43D0-9A4E-5D843F825D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70999" y="3985541"/>
                  <a:ext cx="274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0E23A1-8892-4CAF-9F78-0E1B574618EA}"/>
                    </a:ext>
                  </a:extLst>
                </p14:cNvPr>
                <p14:cNvContentPartPr/>
                <p14:nvPr/>
              </p14:nvContentPartPr>
              <p14:xfrm>
                <a:off x="2545239" y="4233853"/>
                <a:ext cx="51480" cy="888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0E23A1-8892-4CAF-9F78-0E1B574618E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36239" y="4225213"/>
                  <a:ext cx="69120" cy="90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DE02E80-56CF-4668-BDE2-84623227E3A6}"/>
                  </a:ext>
                </a:extLst>
              </p14:cNvPr>
              <p14:cNvContentPartPr/>
              <p14:nvPr/>
            </p14:nvContentPartPr>
            <p14:xfrm>
              <a:off x="2459199" y="5076253"/>
              <a:ext cx="189000" cy="245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DE02E80-56CF-4668-BDE2-84623227E3A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50199" y="5067613"/>
                <a:ext cx="206640" cy="26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426" y="4662456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6A761D-A92B-4062-BBBD-EFC741C47CC4}"/>
                  </a:ext>
                </a:extLst>
              </p14:cNvPr>
              <p14:cNvContentPartPr/>
              <p14:nvPr/>
            </p14:nvContentPartPr>
            <p14:xfrm>
              <a:off x="1325919" y="331947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6A761D-A92B-4062-BBBD-EFC741C47C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8279" y="33018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5AFE1-7DC7-48E4-AA75-9E597488DF49}"/>
                  </a:ext>
                </a:extLst>
              </p14:cNvPr>
              <p14:cNvContentPartPr/>
              <p14:nvPr/>
            </p14:nvContentPartPr>
            <p14:xfrm>
              <a:off x="1317999" y="2752112"/>
              <a:ext cx="758160" cy="56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5AFE1-7DC7-48E4-AA75-9E597488DF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9999" y="2734112"/>
                <a:ext cx="79380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579CA2-8D63-4180-BB93-B877EDD33B19}"/>
                  </a:ext>
                </a:extLst>
              </p14:cNvPr>
              <p14:cNvContentPartPr/>
              <p14:nvPr/>
            </p14:nvContentPartPr>
            <p14:xfrm>
              <a:off x="2355519" y="2029592"/>
              <a:ext cx="768240" cy="48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579CA2-8D63-4180-BB93-B877EDD33B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7879" y="2011592"/>
                <a:ext cx="8038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41903C-2148-42FA-A3B9-78C698689E0A}"/>
                  </a:ext>
                </a:extLst>
              </p14:cNvPr>
              <p14:cNvContentPartPr/>
              <p14:nvPr/>
            </p14:nvContentPartPr>
            <p14:xfrm>
              <a:off x="2206479" y="2825552"/>
              <a:ext cx="42120" cy="44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41903C-2148-42FA-A3B9-78C698689E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8839" y="2807552"/>
                <a:ext cx="777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AC25F0-B727-4817-A7EE-E71331EC2B1A}"/>
                  </a:ext>
                </a:extLst>
              </p14:cNvPr>
              <p14:cNvContentPartPr/>
              <p14:nvPr/>
            </p14:nvContentPartPr>
            <p14:xfrm>
              <a:off x="1168599" y="2167472"/>
              <a:ext cx="26640" cy="1078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AC25F0-B727-4817-A7EE-E71331EC2B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0599" y="2149472"/>
                <a:ext cx="62280" cy="11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FFBE62-CC82-4013-99B1-B7E125BC35B4}"/>
                  </a:ext>
                </a:extLst>
              </p14:cNvPr>
              <p14:cNvContentPartPr/>
              <p14:nvPr/>
            </p14:nvContentPartPr>
            <p14:xfrm>
              <a:off x="2205039" y="2866592"/>
              <a:ext cx="44640" cy="403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FFBE62-CC82-4013-99B1-B7E125BC35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87399" y="2848592"/>
                <a:ext cx="802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46B8C1-CCE6-49A9-AA04-0CC6FDD3A448}"/>
                  </a:ext>
                </a:extLst>
              </p14:cNvPr>
              <p14:cNvContentPartPr/>
              <p14:nvPr/>
            </p14:nvContentPartPr>
            <p14:xfrm>
              <a:off x="3285399" y="2059112"/>
              <a:ext cx="9720" cy="122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46B8C1-CCE6-49A9-AA04-0CC6FDD3A4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67759" y="2041472"/>
                <a:ext cx="45360" cy="12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107E25-C9CF-4E81-80E5-C2F2FBB51BD0}"/>
                  </a:ext>
                </a:extLst>
              </p14:cNvPr>
              <p14:cNvContentPartPr/>
              <p14:nvPr/>
            </p14:nvContentPartPr>
            <p14:xfrm>
              <a:off x="1176519" y="2092952"/>
              <a:ext cx="34560" cy="106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107E25-C9CF-4E81-80E5-C2F2FBB51B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8879" y="2075312"/>
                <a:ext cx="70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D24B03-DC9D-41C9-921D-698106CBB967}"/>
                  </a:ext>
                </a:extLst>
              </p14:cNvPr>
              <p14:cNvContentPartPr/>
              <p14:nvPr/>
            </p14:nvContentPartPr>
            <p14:xfrm>
              <a:off x="2215479" y="2998352"/>
              <a:ext cx="8640" cy="222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D24B03-DC9D-41C9-921D-698106CBB96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97479" y="2980352"/>
                <a:ext cx="44280" cy="2584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BC7556D-BEDD-4024-A79F-21645E7F6079}"/>
              </a:ext>
            </a:extLst>
          </p:cNvPr>
          <p:cNvSpPr txBox="1"/>
          <p:nvPr/>
        </p:nvSpPr>
        <p:spPr>
          <a:xfrm>
            <a:off x="3854649" y="2882083"/>
            <a:ext cx="209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step</a:t>
            </a:r>
          </a:p>
          <a:p>
            <a:r>
              <a:rPr lang="en-US" sz="1400" dirty="0"/>
              <a:t>(2,5),(5,1),(2,0),(5,4),(1,3)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0B9C38-8C45-4ED1-BC10-741FBFA51D0B}"/>
                  </a:ext>
                </a:extLst>
              </p14:cNvPr>
              <p14:cNvContentPartPr/>
              <p14:nvPr/>
            </p14:nvContentPartPr>
            <p14:xfrm>
              <a:off x="1792479" y="4752973"/>
              <a:ext cx="212040" cy="58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0B9C38-8C45-4ED1-BC10-741FBFA51D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83839" y="4744333"/>
                <a:ext cx="229680" cy="60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716A6B8-DA6A-4B90-A123-D2CA406C2A44}"/>
              </a:ext>
            </a:extLst>
          </p:cNvPr>
          <p:cNvGrpSpPr/>
          <p:nvPr/>
        </p:nvGrpSpPr>
        <p:grpSpPr>
          <a:xfrm>
            <a:off x="1093359" y="3994541"/>
            <a:ext cx="1543320" cy="1335240"/>
            <a:chOff x="1093359" y="3994541"/>
            <a:chExt cx="1543320" cy="13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E639B7-5D5C-4B93-B3C2-B473D70640AC}"/>
                    </a:ext>
                  </a:extLst>
                </p14:cNvPr>
                <p14:cNvContentPartPr/>
                <p14:nvPr/>
              </p14:nvContentPartPr>
              <p14:xfrm>
                <a:off x="1095159" y="4025501"/>
                <a:ext cx="217080" cy="23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E639B7-5D5C-4B93-B3C2-B473D70640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6519" y="4016501"/>
                  <a:ext cx="234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FF40E1-AAF6-4D16-B19A-4A34B4754260}"/>
                    </a:ext>
                  </a:extLst>
                </p14:cNvPr>
                <p14:cNvContentPartPr/>
                <p14:nvPr/>
              </p14:nvContentPartPr>
              <p14:xfrm>
                <a:off x="1218999" y="4267061"/>
                <a:ext cx="360" cy="85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FF40E1-AAF6-4D16-B19A-4A34B47542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09999" y="4258061"/>
                  <a:ext cx="1800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9ED144-1044-4514-8CBC-D36128FEA6CA}"/>
                    </a:ext>
                  </a:extLst>
                </p14:cNvPr>
                <p14:cNvContentPartPr/>
                <p14:nvPr/>
              </p14:nvContentPartPr>
              <p14:xfrm>
                <a:off x="1093359" y="5110181"/>
                <a:ext cx="176040" cy="21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9ED144-1044-4514-8CBC-D36128FEA6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4719" y="5101541"/>
                  <a:ext cx="193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79E058-94AB-4F33-AC8A-93BBC7248A5F}"/>
                    </a:ext>
                  </a:extLst>
                </p14:cNvPr>
                <p14:cNvContentPartPr/>
                <p14:nvPr/>
              </p14:nvContentPartPr>
              <p14:xfrm>
                <a:off x="1243839" y="5198021"/>
                <a:ext cx="360" cy="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79E058-94AB-4F33-AC8A-93BBC7248A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34839" y="5189021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6BDFDE-B462-42FB-9907-982105DACEFC}"/>
                    </a:ext>
                  </a:extLst>
                </p14:cNvPr>
                <p14:cNvContentPartPr/>
                <p14:nvPr/>
              </p14:nvContentPartPr>
              <p14:xfrm>
                <a:off x="1243839" y="4704461"/>
                <a:ext cx="594720" cy="509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6BDFDE-B462-42FB-9907-982105DACEF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34839" y="4695821"/>
                  <a:ext cx="612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B95881-68D9-4805-ABB5-28FDAB247ABD}"/>
                    </a:ext>
                  </a:extLst>
                </p14:cNvPr>
                <p14:cNvContentPartPr/>
                <p14:nvPr/>
              </p14:nvContentPartPr>
              <p14:xfrm>
                <a:off x="1804359" y="4529141"/>
                <a:ext cx="223560" cy="233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B95881-68D9-4805-ABB5-28FDAB247A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95719" y="4520501"/>
                  <a:ext cx="241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C67468-D34C-4057-8003-E77C1C7A0D85}"/>
                    </a:ext>
                  </a:extLst>
                </p14:cNvPr>
                <p14:cNvContentPartPr/>
                <p14:nvPr/>
              </p14:nvContentPartPr>
              <p14:xfrm>
                <a:off x="2026119" y="4193981"/>
                <a:ext cx="529920" cy="336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C67468-D34C-4057-8003-E77C1C7A0D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17479" y="4184981"/>
                  <a:ext cx="547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0E1637-36FB-44BE-A0D9-3021A97857BA}"/>
                    </a:ext>
                  </a:extLst>
                </p14:cNvPr>
                <p14:cNvContentPartPr/>
                <p14:nvPr/>
              </p14:nvContentPartPr>
              <p14:xfrm>
                <a:off x="2379999" y="3994541"/>
                <a:ext cx="256680" cy="223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0E1637-36FB-44BE-A0D9-3021A97857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70999" y="3985541"/>
                  <a:ext cx="274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06BBAA-682A-4B85-B6E3-41B71F8E727C}"/>
                    </a:ext>
                  </a:extLst>
                </p14:cNvPr>
                <p14:cNvContentPartPr/>
                <p14:nvPr/>
              </p14:nvContentPartPr>
              <p14:xfrm>
                <a:off x="2545239" y="4233853"/>
                <a:ext cx="51480" cy="88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06BBAA-682A-4B85-B6E3-41B71F8E72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36239" y="4225213"/>
                  <a:ext cx="69120" cy="90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2787D56-702E-47C0-BC36-EA68B6F8F870}"/>
                  </a:ext>
                </a:extLst>
              </p14:cNvPr>
              <p14:cNvContentPartPr/>
              <p14:nvPr/>
            </p14:nvContentPartPr>
            <p14:xfrm>
              <a:off x="2459199" y="5076253"/>
              <a:ext cx="189000" cy="245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2787D56-702E-47C0-BC36-EA68B6F8F8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50199" y="5067613"/>
                <a:ext cx="206640" cy="26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CFA6FE-2B89-4A9A-8C4A-58CB3673E96A}"/>
                  </a:ext>
                </a:extLst>
              </p14:cNvPr>
              <p14:cNvContentPartPr/>
              <p14:nvPr/>
            </p14:nvContentPartPr>
            <p14:xfrm>
              <a:off x="1853319" y="2001474"/>
              <a:ext cx="453600" cy="1208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CFA6FE-2B89-4A9A-8C4A-58CB3673E9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5319" y="1983474"/>
                <a:ext cx="48924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B58841-2F24-4F78-9FD5-0AC5904656AE}"/>
                  </a:ext>
                </a:extLst>
              </p14:cNvPr>
              <p14:cNvContentPartPr/>
              <p14:nvPr/>
            </p14:nvContentPartPr>
            <p14:xfrm>
              <a:off x="2405199" y="2017674"/>
              <a:ext cx="1076760" cy="99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B58841-2F24-4F78-9FD5-0AC5904656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7199" y="2000034"/>
                <a:ext cx="111240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6E8E49-C700-4FA2-B61A-4FBA347A3D40}"/>
                  </a:ext>
                </a:extLst>
              </p14:cNvPr>
              <p14:cNvContentPartPr/>
              <p14:nvPr/>
            </p14:nvContentPartPr>
            <p14:xfrm>
              <a:off x="3632439" y="3016674"/>
              <a:ext cx="420480" cy="4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6E8E49-C700-4FA2-B61A-4FBA347A3D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4439" y="2999034"/>
                <a:ext cx="456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CBDB48-162D-448F-9F77-C846EE44844E}"/>
                  </a:ext>
                </a:extLst>
              </p14:cNvPr>
              <p14:cNvContentPartPr/>
              <p14:nvPr/>
            </p14:nvContentPartPr>
            <p14:xfrm>
              <a:off x="4210959" y="3100194"/>
              <a:ext cx="64440" cy="508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CBDB48-162D-448F-9F77-C846EE4484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92959" y="3082194"/>
                <a:ext cx="1000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8BDD68-7D04-4F86-BB2E-B12366F946F7}"/>
                  </a:ext>
                </a:extLst>
              </p14:cNvPr>
              <p14:cNvContentPartPr/>
              <p14:nvPr/>
            </p14:nvContentPartPr>
            <p14:xfrm>
              <a:off x="3146439" y="3816594"/>
              <a:ext cx="1106640" cy="90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8BDD68-7D04-4F86-BB2E-B12366F946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28439" y="3798954"/>
                <a:ext cx="114228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8C3FCF-1359-42B6-AF42-C41971214839}"/>
                  </a:ext>
                </a:extLst>
              </p14:cNvPr>
              <p14:cNvContentPartPr/>
              <p14:nvPr/>
            </p14:nvContentPartPr>
            <p14:xfrm>
              <a:off x="4390599" y="3158154"/>
              <a:ext cx="1397160" cy="515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8C3FCF-1359-42B6-AF42-C419712148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72599" y="3140514"/>
                <a:ext cx="1432800" cy="55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</a:t>
            </a:r>
            <a:r>
              <a:rPr lang="en-US" altLang="en-US" sz="1350" dirty="0" err="1"/>
              <a:t>predCount</a:t>
            </a:r>
            <a:r>
              <a:rPr lang="en-US" altLang="en-US" sz="1350" dirty="0"/>
              <a:t>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DCAA19-D544-4031-BBD3-CB2D03CC6AF4}"/>
              </a:ext>
            </a:extLst>
          </p:cNvPr>
          <p:cNvSpPr txBox="1"/>
          <p:nvPr/>
        </p:nvSpPr>
        <p:spPr>
          <a:xfrm>
            <a:off x="609600" y="411480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PredCount = [0  1  1  3  3  2  2  0  2  2]</a:t>
            </a:r>
          </a:p>
          <a:p>
            <a:r>
              <a:rPr lang="en-US" sz="1400" dirty="0"/>
              <a:t>Topological Order= [] </a:t>
            </a:r>
          </a:p>
          <a:p>
            <a:r>
              <a:rPr lang="en-US" sz="1400" dirty="0"/>
              <a:t>Queue = [0,7]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9716-85C6-4C3E-A570-386BEB6B5E69}"/>
              </a:ext>
            </a:extLst>
          </p:cNvPr>
          <p:cNvSpPr txBox="1"/>
          <p:nvPr/>
        </p:nvSpPr>
        <p:spPr>
          <a:xfrm>
            <a:off x="1617448" y="394772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0   1   2   3   4   5   6   7   8   9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FFFF3-4DB6-4939-B6EF-2797737F40F8}"/>
              </a:ext>
            </a:extLst>
          </p:cNvPr>
          <p:cNvSpPr txBox="1"/>
          <p:nvPr/>
        </p:nvSpPr>
        <p:spPr>
          <a:xfrm>
            <a:off x="609600" y="4888517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PredCount = [0  0  1  3  3  1  2  0  2  2]</a:t>
            </a:r>
          </a:p>
          <a:p>
            <a:r>
              <a:rPr lang="en-US" sz="1400" dirty="0"/>
              <a:t>Topological Order= [0] </a:t>
            </a:r>
          </a:p>
          <a:p>
            <a:r>
              <a:rPr lang="en-US" sz="1400" dirty="0"/>
              <a:t>Queue = [7 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C2C67-B73C-48D7-8A0D-7554CA2D95A7}"/>
              </a:ext>
            </a:extLst>
          </p:cNvPr>
          <p:cNvSpPr txBox="1"/>
          <p:nvPr/>
        </p:nvSpPr>
        <p:spPr>
          <a:xfrm>
            <a:off x="609600" y="565637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PredCount = [0  0  1  3  2  1  1  0  2  1]</a:t>
            </a:r>
          </a:p>
          <a:p>
            <a:r>
              <a:rPr lang="en-US" sz="1400" dirty="0"/>
              <a:t>Topological Order= [0  7 ] </a:t>
            </a:r>
          </a:p>
          <a:p>
            <a:r>
              <a:rPr lang="en-US" sz="1400" dirty="0"/>
              <a:t>Queue = 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DC18A-7020-4B6E-A139-1D0C17EA001E}"/>
              </a:ext>
            </a:extLst>
          </p:cNvPr>
          <p:cNvSpPr txBox="1"/>
          <p:nvPr/>
        </p:nvSpPr>
        <p:spPr>
          <a:xfrm>
            <a:off x="609600" y="6366897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PredCount = [0  0  0  2  1  0  0  0  2  1]</a:t>
            </a:r>
          </a:p>
          <a:p>
            <a:r>
              <a:rPr lang="en-US" sz="1400" dirty="0"/>
              <a:t>Topological Order= [0  7  1 ] </a:t>
            </a:r>
          </a:p>
          <a:p>
            <a:r>
              <a:rPr lang="en-US" sz="1400" dirty="0"/>
              <a:t>Queue = [2  5  6 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5BE50-FBDA-43E1-BE8C-986C9949E90C}"/>
              </a:ext>
            </a:extLst>
          </p:cNvPr>
          <p:cNvSpPr txBox="1"/>
          <p:nvPr/>
        </p:nvSpPr>
        <p:spPr>
          <a:xfrm>
            <a:off x="609600" y="715108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PredCount = [0  0  0  2  0  0  0  0  2  1]</a:t>
            </a:r>
          </a:p>
          <a:p>
            <a:r>
              <a:rPr lang="en-US" sz="1400" dirty="0"/>
              <a:t>Topological Order= [0  7  1  2] </a:t>
            </a:r>
          </a:p>
          <a:p>
            <a:r>
              <a:rPr lang="en-US" sz="1400" dirty="0"/>
              <a:t>Queue = [ 5  6  4 ]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617C2-6CCE-4664-B932-2AC80178F4B2}"/>
              </a:ext>
            </a:extLst>
          </p:cNvPr>
          <p:cNvSpPr txBox="1"/>
          <p:nvPr/>
        </p:nvSpPr>
        <p:spPr>
          <a:xfrm>
            <a:off x="609600" y="8047914"/>
            <a:ext cx="358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PredCount = [0  0  0  0  0  0  0  0  0  0]</a:t>
            </a:r>
          </a:p>
          <a:p>
            <a:r>
              <a:rPr lang="en-US" sz="1400" dirty="0"/>
              <a:t>Topological Order= [0  7  1  2  5  6  4  8  3  9] </a:t>
            </a:r>
          </a:p>
          <a:p>
            <a:r>
              <a:rPr lang="en-US" sz="1400" dirty="0"/>
              <a:t>Queue = 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CDBCC-C2B1-4D74-B3FB-CD47ABD4AD69}"/>
              </a:ext>
            </a:extLst>
          </p:cNvPr>
          <p:cNvSpPr txBox="1"/>
          <p:nvPr/>
        </p:nvSpPr>
        <p:spPr>
          <a:xfrm>
            <a:off x="1635211" y="4773678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0   1   2   3   4   5   6   7   8   9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E0623-F4E3-4330-AAA5-10ADA007960A}"/>
              </a:ext>
            </a:extLst>
          </p:cNvPr>
          <p:cNvSpPr txBox="1"/>
          <p:nvPr/>
        </p:nvSpPr>
        <p:spPr>
          <a:xfrm>
            <a:off x="1626973" y="554708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0   1   2   3   4   5   6   7   8   9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DF18C-85EE-47B0-B04A-03F29352E899}"/>
              </a:ext>
            </a:extLst>
          </p:cNvPr>
          <p:cNvSpPr txBox="1"/>
          <p:nvPr/>
        </p:nvSpPr>
        <p:spPr>
          <a:xfrm>
            <a:off x="1643449" y="625760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0   1   2   3   4   5   6   7   8   9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EE2F9-AB9C-4197-BC32-B97CE3DF13AF}"/>
              </a:ext>
            </a:extLst>
          </p:cNvPr>
          <p:cNvSpPr txBox="1"/>
          <p:nvPr/>
        </p:nvSpPr>
        <p:spPr>
          <a:xfrm>
            <a:off x="1643449" y="7066428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0   1   2   3   4   5   6   7   8   9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59A36-8A76-4587-A91B-C40020FFF32C}"/>
              </a:ext>
            </a:extLst>
          </p:cNvPr>
          <p:cNvSpPr txBox="1"/>
          <p:nvPr/>
        </p:nvSpPr>
        <p:spPr>
          <a:xfrm>
            <a:off x="1617448" y="7917109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0   1   2   3   4   5   6   7   8   9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3DE510-80EF-4565-8E8B-DB8E0721766A}"/>
              </a:ext>
            </a:extLst>
          </p:cNvPr>
          <p:cNvGrpSpPr/>
          <p:nvPr/>
        </p:nvGrpSpPr>
        <p:grpSpPr>
          <a:xfrm>
            <a:off x="4233279" y="3352641"/>
            <a:ext cx="67320" cy="115560"/>
            <a:chOff x="4233279" y="3352641"/>
            <a:chExt cx="67320" cy="115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44CAF6-0825-41C5-B0D3-629CBF239E64}"/>
                    </a:ext>
                  </a:extLst>
                </p14:cNvPr>
                <p14:cNvContentPartPr/>
                <p14:nvPr/>
              </p14:nvContentPartPr>
              <p14:xfrm>
                <a:off x="4233279" y="3352641"/>
                <a:ext cx="67320" cy="106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44CAF6-0825-41C5-B0D3-629CBF239E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15279" y="3244641"/>
                  <a:ext cx="102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B39CEA-850E-438E-8766-EA8C7C40FD96}"/>
                    </a:ext>
                  </a:extLst>
                </p14:cNvPr>
                <p14:cNvContentPartPr/>
                <p14:nvPr/>
              </p14:nvContentPartPr>
              <p14:xfrm>
                <a:off x="4233999" y="3467841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B39CEA-850E-438E-8766-EA8C7C40FD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15999" y="335984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26751A-B9BF-4F84-AEB6-7D7507C25BDC}"/>
              </a:ext>
            </a:extLst>
          </p:cNvPr>
          <p:cNvSpPr txBox="1"/>
          <p:nvPr/>
        </p:nvSpPr>
        <p:spPr>
          <a:xfrm>
            <a:off x="457200" y="4267200"/>
            <a:ext cx="5572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– Discrete Math – Programming 1 – Programming 2 – Computer Organization – Algorithms – High Level Languages – Operating Systems – Theory of Computation – Compilers – Senior Seminar – End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809</Words>
  <Application>Microsoft Office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Hailemichael, Samuel Teklay</cp:lastModifiedBy>
  <cp:revision>34</cp:revision>
  <cp:lastPrinted>2018-11-12T14:09:18Z</cp:lastPrinted>
  <dcterms:created xsi:type="dcterms:W3CDTF">2003-11-20T06:12:01Z</dcterms:created>
  <dcterms:modified xsi:type="dcterms:W3CDTF">2020-11-25T03:49:19Z</dcterms:modified>
</cp:coreProperties>
</file>