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1" r:id="rId5"/>
    <p:sldId id="272" r:id="rId6"/>
    <p:sldId id="265" r:id="rId7"/>
    <p:sldId id="267" r:id="rId8"/>
    <p:sldId id="268" r:id="rId9"/>
    <p:sldId id="266" r:id="rId10"/>
    <p:sldId id="269" r:id="rId11"/>
    <p:sldId id="270" r:id="rId12"/>
    <p:sldId id="264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639" autoAdjust="0"/>
  </p:normalViewPr>
  <p:slideViewPr>
    <p:cSldViewPr snapToGrid="0" snapToObjects="1">
      <p:cViewPr varScale="1">
        <p:scale>
          <a:sx n="56" d="100"/>
          <a:sy n="56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2190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sz="half" idx="1"/>
          </p:nvPr>
        </p:nvSpPr>
        <p:spPr>
          <a:xfrm>
            <a:off x="406400" y="3074021"/>
            <a:ext cx="12192000" cy="2958479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20000"/>
              </a:lnSpc>
              <a:spcBef>
                <a:spcPts val="0"/>
              </a:spcBef>
              <a:defRPr sz="4800" b="1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/>
              <a:t>微服务架构的优势与不足</a:t>
            </a: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952527" y="6901388"/>
            <a:ext cx="5657525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200">
                <a:solidFill>
                  <a:schemeClr val="accent1">
                    <a:hueOff val="104794"/>
                    <a:lumOff val="-843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 err="1"/>
              <a:t>Shenghui</a:t>
            </a:r>
            <a:r>
              <a:rPr lang="en-US" altLang="zh-CN" dirty="0"/>
              <a:t> Gu</a:t>
            </a:r>
            <a:r>
              <a:rPr dirty="0"/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Shanshan</a:t>
            </a:r>
            <a:r>
              <a:rPr lang="en-US" altLang="zh-CN" dirty="0">
                <a:solidFill>
                  <a:srgbClr val="000000"/>
                </a:solidFill>
              </a:rPr>
              <a:t> Li</a:t>
            </a:r>
            <a:endParaRPr dirty="0">
              <a:solidFill>
                <a:srgbClr val="000000"/>
              </a:solidFill>
            </a:endParaRPr>
          </a:p>
          <a:p>
            <a:pPr algn="r">
              <a:defRPr sz="3200">
                <a:solidFill>
                  <a:schemeClr val="accent1">
                    <a:hueOff val="104794"/>
                    <a:lumOff val="-843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000000"/>
                </a:solidFill>
              </a:rPr>
              <a:t>201</a:t>
            </a:r>
            <a:r>
              <a:rPr lang="en-US" altLang="zh-CN" dirty="0">
                <a:solidFill>
                  <a:srgbClr val="000000"/>
                </a:solidFill>
              </a:rPr>
              <a:t>7</a:t>
            </a:r>
            <a:r>
              <a:rPr dirty="0">
                <a:solidFill>
                  <a:srgbClr val="000000"/>
                </a:solidFill>
              </a:rPr>
              <a:t>/1/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12302056" y="4191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Weaknesses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性能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大多数服务的通信需要网络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多个数据库和事务管理会很糟糕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如果使用动态发现，服务注册查询可能会是瓶颈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可测试性</a:t>
            </a:r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由于不同服务分布在不同环境，自动测试将会变得更加困难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难以以一致的方式重建测试环境</a:t>
            </a:r>
            <a:endParaRPr lang="en-US" altLang="zh-CN" sz="2800"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4988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Weaknesses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可用性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如果使用服务注册进行动态发现，注册的不可用会影响消费者与服务的交互</a:t>
            </a:r>
            <a:endParaRPr lang="en-US" altLang="zh-CN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可管理性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更多的运行时组件，日志文件使得运维难度增加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团队需要高质量的</a:t>
            </a:r>
            <a:r>
              <a:rPr lang="en-US" altLang="zh-CN" sz="2800" dirty="0"/>
              <a:t>DevOps</a:t>
            </a:r>
            <a:r>
              <a:rPr lang="zh-CN" altLang="en-US" sz="2800" dirty="0"/>
              <a:t>和自动化发布的技术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内存使用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一些常用的类库在多个微服务包中复制导致总体内存占用增加</a:t>
            </a:r>
            <a:endParaRPr lang="en-US" altLang="zh-CN" sz="2800"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933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750305" y="4406899"/>
            <a:ext cx="22832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Thanks!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dirty="0"/>
              <a:t>什么是微服务架构？</a:t>
            </a:r>
            <a:endParaRPr lang="en-US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26" name="Picture 2" descr="http://blog.daocloud.io/wp-content/uploads/2016/05/Richardson-microservices-part1-1_monolithic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2" y="2750565"/>
            <a:ext cx="6220456" cy="65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daocloud.io/wp-content/uploads/2016/05/Richardson-microservices-part1-2_microservices-archite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873218"/>
            <a:ext cx="6314818" cy="64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dirty="0"/>
              <a:t>定义</a:t>
            </a:r>
            <a:endParaRPr lang="en-US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微服务架构，是把一个应用开发成一组小的服务，每个服务运行在单一的进程中，并使用如</a:t>
            </a:r>
            <a:r>
              <a:rPr lang="en-US" altLang="zh-CN" dirty="0"/>
              <a:t>HTTP</a:t>
            </a:r>
            <a:r>
              <a:rPr lang="zh-CN" altLang="en-US" dirty="0"/>
              <a:t>这样子的轻量级的</a:t>
            </a:r>
            <a:r>
              <a:rPr lang="en-US" altLang="zh-CN" dirty="0"/>
              <a:t>API</a:t>
            </a:r>
            <a:r>
              <a:rPr lang="zh-CN" altLang="en-US" dirty="0"/>
              <a:t>进行通信。这些服务满足业务需求，并使用自动化部署工具进行独立发布。这些服务可以使用不同的开发语言以及不同数据存储技术，并保持最低限制的集中式管理。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8918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en-US" altLang="zh-CN" dirty="0"/>
              <a:t>API GATEWAY</a:t>
            </a:r>
            <a:endParaRPr lang="en-US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050" name="Picture 2" descr="http://blog.daocloud.io/wp-content/uploads/2016/05/Richardson-microservices-part2-3_api-gatew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971" y="1214755"/>
            <a:ext cx="8610002" cy="853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65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dirty="0"/>
              <a:t>服务发现</a:t>
            </a:r>
            <a:endParaRPr lang="en-US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74" name="Picture 2" descr="http://blog.daocloud.io/wp-content/uploads/2016/05/Richardson-microservices-part4-3_server-side-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0" y="2137572"/>
            <a:ext cx="11963379" cy="737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318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STRENGTHS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dirty="0"/>
              <a:t>微服务架构的优势</a:t>
            </a:r>
            <a:endParaRPr lang="en-US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可部署性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较短的生命周期使得服务能够更灵活的更新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能够灵活的采用服务特定的配置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可靠性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一个微服务本身很简单，专注于做好一件事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一个微服务出错只会影响自身和其消费者</a:t>
            </a:r>
            <a:endParaRPr lang="en-US" altLang="zh-CN" sz="2800"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756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STRENGTHS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可用性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推出新版本的微服务只需要很少的停机时间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微服务是持续交付的一个很好的推动者，允许频繁发布同时保持系统其余部分的可用和稳定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可扩展性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每一个微服务可以被独立扩展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可管理性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开发工作分布在规模较小，工作更独立的团队之间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新开发人员能够更容易了解服务的功能</a:t>
            </a:r>
            <a:endParaRPr lang="en-US" altLang="zh-CN" sz="2800"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5400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STRENGTHS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可修改性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能够更灵活的运用新框架，库，数据源和其他资源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微服务是松耦合的，模块组件只能通过契约访问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基于服务注册的动态发现和绑定用于隐藏具体信息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设计自主性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团队可以自由的使用不同的语言，技术，框架和模式来设计实现每个微服务，并可以独立的改变和重新部署微服务。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每个微服务都可以使用最佳和最合适的工具来构建。</a:t>
            </a:r>
            <a:endParaRPr lang="en-US" altLang="zh-CN" sz="2800"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3402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Weaknesses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1425682"/>
            <a:ext cx="12192000" cy="78940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dirty="0"/>
              <a:t>微服务架构的不足</a:t>
            </a:r>
            <a:endParaRPr lang="en-US" dirty="0"/>
          </a:p>
          <a:p>
            <a:pPr>
              <a:buClrTx/>
              <a:buSzPct val="40000"/>
              <a:buFontTx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可部署性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当事务，脚本，配置文件增多时部署将会变得复杂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通过流水线部署大量微服务到生产环境需要高度的健壮性和自动化</a:t>
            </a:r>
            <a:endParaRPr lang="en-US" altLang="zh-CN" sz="2800" dirty="0"/>
          </a:p>
          <a:p>
            <a:pPr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dirty="0"/>
              <a:t>可修改性</a:t>
            </a:r>
            <a:endParaRPr lang="en-US" altLang="zh-CN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对契约的更改很可能影响消费者</a:t>
            </a:r>
            <a:endParaRPr lang="en-US" altLang="zh-CN" sz="2800" dirty="0"/>
          </a:p>
          <a:p>
            <a:pPr lvl="1">
              <a:buClrTx/>
              <a:buSzPct val="40000"/>
              <a:buBlip>
                <a:blip r:embed="rId2">
                  <a:extLst/>
                </a:blip>
              </a:buBlip>
              <a:defRPr>
                <a:solidFill>
                  <a:srgbClr val="000000"/>
                </a:solidFill>
              </a:defRPr>
            </a:pPr>
            <a:r>
              <a:rPr lang="zh-CN" altLang="en-US" sz="2800" dirty="0"/>
              <a:t>提高自主性的机制（最终一致性，异步调用）增加了微服务的复杂性</a:t>
            </a:r>
            <a:endParaRPr sz="2800" dirty="0"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12326818" y="4318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1808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523</Words>
  <Application>Microsoft Office PowerPoint</Application>
  <PresentationFormat>自定义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Avenir Next</vt:lpstr>
      <vt:lpstr>Avenir Next Medium</vt:lpstr>
      <vt:lpstr>Baskerville</vt:lpstr>
      <vt:lpstr>Helvetica Neue</vt:lpstr>
      <vt:lpstr>Arial</vt:lpstr>
      <vt:lpstr>Helvetica</vt:lpstr>
      <vt:lpstr>New_Template7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 Garcia</dc:creator>
  <cp:lastModifiedBy>Samuel Garcia</cp:lastModifiedBy>
  <cp:revision>19</cp:revision>
  <dcterms:modified xsi:type="dcterms:W3CDTF">2017-01-12T07:34:19Z</dcterms:modified>
</cp:coreProperties>
</file>