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5875-F9D7-4958-A6A2-14CB1DDF5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Redux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6178D-127E-4846-85D9-02DFD787E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/>
              <a:t>Advanced</a:t>
            </a:r>
            <a:r>
              <a:rPr lang="fr-CA" sz="1200" dirty="0" err="1"/>
              <a:t>issshhh</a:t>
            </a:r>
            <a:r>
              <a:rPr lang="fr-CA" dirty="0"/>
              <a:t> </a:t>
            </a:r>
            <a:r>
              <a:rPr lang="fr-CA" dirty="0" err="1"/>
              <a:t>Redux</a:t>
            </a:r>
            <a:r>
              <a:rPr lang="fr-CA" dirty="0"/>
              <a:t> pattern</a:t>
            </a:r>
            <a:endParaRPr lang="en-US" dirty="0"/>
          </a:p>
        </p:txBody>
      </p:sp>
      <p:pic>
        <p:nvPicPr>
          <p:cNvPr id="1026" name="Picture 2" descr="Image result for logo redux">
            <a:extLst>
              <a:ext uri="{FF2B5EF4-FFF2-40B4-BE49-F238E27FC236}">
                <a16:creationId xmlns:a16="http://schemas.microsoft.com/office/drawing/2014/main" id="{CE37DBEE-519D-45C5-81A4-C5733565B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8" y="1600200"/>
            <a:ext cx="3003630" cy="300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3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E278-208D-442E-82CA-2474AEAF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60616"/>
          </a:xfrm>
        </p:spPr>
        <p:txBody>
          <a:bodyPr>
            <a:normAutofit/>
          </a:bodyPr>
          <a:lstStyle/>
          <a:p>
            <a:r>
              <a:rPr lang="fr-CA" dirty="0"/>
              <a:t>La description du site=&gt;</a:t>
            </a:r>
            <a:br>
              <a:rPr lang="en-CA" b="1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8B0AF6-D525-467C-A228-138D42B79B97}"/>
              </a:ext>
            </a:extLst>
          </p:cNvPr>
          <p:cNvSpPr txBox="1">
            <a:spLocks/>
          </p:cNvSpPr>
          <p:nvPr/>
        </p:nvSpPr>
        <p:spPr>
          <a:xfrm>
            <a:off x="1141413" y="294453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A predictable state container for JavaScript apps.</a:t>
            </a:r>
            <a:br>
              <a:rPr lang="en-CA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9AAC-9213-4A9D-B096-E4B9D7BD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43" y="2652249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6000" dirty="0">
                <a:solidFill>
                  <a:srgbClr val="FF0000"/>
                </a:solidFill>
              </a:rPr>
              <a:t>Ta yeule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5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0F1-27FB-460F-8963-9C4B3082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Une description plus simple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9A91-1DCD-4A0A-AC79-39FEC1CB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95773"/>
            <a:ext cx="9905999" cy="3541714"/>
          </a:xfrm>
        </p:spPr>
        <p:txBody>
          <a:bodyPr/>
          <a:lstStyle/>
          <a:p>
            <a:r>
              <a:rPr lang="fr-CA" dirty="0" err="1"/>
              <a:t>Redux</a:t>
            </a:r>
            <a:r>
              <a:rPr lang="fr-CA" dirty="0"/>
              <a:t> est un moyen de </a:t>
            </a:r>
            <a:r>
              <a:rPr lang="fr-CA" sz="3600" dirty="0"/>
              <a:t>partager</a:t>
            </a:r>
            <a:r>
              <a:rPr lang="fr-CA" dirty="0"/>
              <a:t> un State global à travers ton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6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F9A9-CFF1-4DCB-B546-C0A604FB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4 fondamentaux </a:t>
            </a:r>
            <a:r>
              <a:rPr lang="fr-CA" dirty="0" err="1"/>
              <a:t>Redux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F5B5-E164-4CCF-9C50-C53DE0F3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Store: State global de l’application (gros objet </a:t>
            </a:r>
            <a:r>
              <a:rPr lang="fr-CA" dirty="0" err="1"/>
              <a:t>json</a:t>
            </a:r>
            <a:r>
              <a:rPr lang="fr-CA" dirty="0"/>
              <a:t>)</a:t>
            </a:r>
          </a:p>
          <a:p>
            <a:r>
              <a:rPr lang="fr-CA" dirty="0"/>
              <a:t>Actions: Objet indiquant une intention de modifier le Store. Possède au minimum un ‘type’.</a:t>
            </a:r>
          </a:p>
          <a:p>
            <a:r>
              <a:rPr lang="fr-CA" dirty="0" err="1"/>
              <a:t>Reducers</a:t>
            </a:r>
            <a:r>
              <a:rPr lang="fr-CA" dirty="0"/>
              <a:t>: Réagit à une action, met à jour le store.</a:t>
            </a:r>
          </a:p>
          <a:p>
            <a:r>
              <a:rPr lang="fr-CA" dirty="0"/>
              <a:t>Middleware: Intercepte des actions avant qu’elles atteignent les </a:t>
            </a:r>
            <a:r>
              <a:rPr lang="fr-CA" dirty="0" err="1"/>
              <a:t>reducers</a:t>
            </a:r>
            <a:r>
              <a:rPr lang="fr-CA" dirty="0"/>
              <a:t>. Utiliser entre autre pour ‘</a:t>
            </a:r>
            <a:r>
              <a:rPr lang="fr-CA" dirty="0" err="1"/>
              <a:t>logging</a:t>
            </a:r>
            <a:r>
              <a:rPr lang="fr-CA" dirty="0"/>
              <a:t>’, ‘</a:t>
            </a:r>
            <a:r>
              <a:rPr lang="fr-CA" dirty="0" err="1"/>
              <a:t>telemetry</a:t>
            </a:r>
            <a:r>
              <a:rPr lang="fr-CA" dirty="0"/>
              <a:t>’, ‘</a:t>
            </a:r>
            <a:r>
              <a:rPr lang="fr-CA" dirty="0" err="1"/>
              <a:t>asynchronous</a:t>
            </a:r>
            <a:r>
              <a:rPr lang="fr-CA" dirty="0"/>
              <a:t> </a:t>
            </a:r>
            <a:r>
              <a:rPr lang="fr-CA" dirty="0" err="1"/>
              <a:t>request</a:t>
            </a:r>
            <a:r>
              <a:rPr lang="fr-CA" dirty="0"/>
              <a:t>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0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1772A-7B4F-4821-97B0-3127DBBC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CA" sz="3200" dirty="0" err="1">
                <a:solidFill>
                  <a:srgbClr val="FFFFFF"/>
                </a:solidFill>
              </a:rPr>
              <a:t>Redux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2EAE-26A7-4459-90E7-F64DE303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</a:rPr>
              <a:t>Les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fondamentaux</a:t>
            </a:r>
            <a:endParaRPr lang="fr-CA" sz="32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Image result for redux store">
            <a:extLst>
              <a:ext uri="{FF2B5EF4-FFF2-40B4-BE49-F238E27FC236}">
                <a16:creationId xmlns:a16="http://schemas.microsoft.com/office/drawing/2014/main" id="{233C95ED-0DF2-45DE-9DDA-73F72DCC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621" y="2271713"/>
            <a:ext cx="7890923" cy="213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839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A4ED-77C8-46EA-904B-DD750694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connecter </a:t>
            </a:r>
            <a:r>
              <a:rPr lang="fr-CA" dirty="0" err="1"/>
              <a:t>react</a:t>
            </a:r>
            <a:r>
              <a:rPr lang="fr-CA" dirty="0"/>
              <a:t> à </a:t>
            </a:r>
            <a:r>
              <a:rPr lang="fr-CA" dirty="0" err="1"/>
              <a:t>redux</a:t>
            </a:r>
            <a:r>
              <a:rPr lang="fr-CA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7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6A83-743A-4F6A-8F59-D083144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C3DF-FF62-4599-9E52-9E4EF0077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7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Redux</vt:lpstr>
      <vt:lpstr>La description du site=&gt; </vt:lpstr>
      <vt:lpstr>Une description plus simple</vt:lpstr>
      <vt:lpstr>Les 4 fondamentaux Redux</vt:lpstr>
      <vt:lpstr>Redux</vt:lpstr>
      <vt:lpstr>Comment connecter react à redux?</vt:lpstr>
      <vt:lpstr>Exercice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Samuel Gaudreau</dc:creator>
  <cp:lastModifiedBy>Patrick Lafrance</cp:lastModifiedBy>
  <cp:revision>9</cp:revision>
  <dcterms:created xsi:type="dcterms:W3CDTF">2019-02-08T15:51:32Z</dcterms:created>
  <dcterms:modified xsi:type="dcterms:W3CDTF">2019-03-07T14:49:11Z</dcterms:modified>
</cp:coreProperties>
</file>