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58" r:id="rId4"/>
    <p:sldId id="259" r:id="rId5"/>
    <p:sldId id="257" r:id="rId6"/>
    <p:sldId id="260" r:id="rId7"/>
    <p:sldId id="263" r:id="rId8"/>
    <p:sldId id="261" r:id="rId9"/>
    <p:sldId id="275" r:id="rId10"/>
    <p:sldId id="276" r:id="rId11"/>
    <p:sldId id="269" r:id="rId12"/>
    <p:sldId id="270" r:id="rId13"/>
    <p:sldId id="271" r:id="rId14"/>
    <p:sldId id="262" r:id="rId15"/>
    <p:sldId id="267" r:id="rId16"/>
    <p:sldId id="264" r:id="rId17"/>
    <p:sldId id="265" r:id="rId18"/>
    <p:sldId id="266" r:id="rId19"/>
    <p:sldId id="274" r:id="rId20"/>
    <p:sldId id="268" r:id="rId21"/>
    <p:sldId id="278" r:id="rId22"/>
    <p:sldId id="27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3567" autoAdjust="0"/>
  </p:normalViewPr>
  <p:slideViewPr>
    <p:cSldViewPr snapToGrid="0">
      <p:cViewPr varScale="1">
        <p:scale>
          <a:sx n="84" d="100"/>
          <a:sy n="8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9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https://develoger.com/shadow-dom-virtual-dom-889bf78ce701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05/03/2019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39657"/>
              </p:ext>
            </p:extLst>
          </p:nvPr>
        </p:nvGraphicFramePr>
        <p:xfrm>
          <a:off x="444182" y="1379855"/>
          <a:ext cx="1130363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35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Full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actual</a:t>
                      </a:r>
                      <a:r>
                        <a:rPr lang="fr-CA" dirty="0"/>
                        <a:t>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library</a:t>
                      </a:r>
                      <a:r>
                        <a:rPr lang="fr-CA" dirty="0"/>
                        <a:t> like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and 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Encapsulate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implementation</a:t>
                      </a:r>
                      <a:r>
                        <a:rPr lang="fr-CA" dirty="0"/>
                        <a:t> of the web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the browser (https://caniuse.com/#feat=shadowdomv1)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Avoid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unnecessary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to the DOM by </a:t>
                      </a:r>
                      <a:r>
                        <a:rPr lang="fr-CA" dirty="0" err="1"/>
                        <a:t>grouping</a:t>
                      </a:r>
                      <a:r>
                        <a:rPr lang="fr-CA" dirty="0"/>
                        <a:t>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Isolate</a:t>
                      </a:r>
                      <a:r>
                        <a:rPr lang="fr-CA" dirty="0"/>
                        <a:t> CSS </a:t>
                      </a:r>
                      <a:r>
                        <a:rPr lang="fr-CA" dirty="0" err="1"/>
                        <a:t>properties</a:t>
                      </a:r>
                      <a:r>
                        <a:rPr lang="fr-CA" dirty="0"/>
                        <a:t> in </a:t>
                      </a:r>
                      <a:r>
                        <a:rPr lang="fr-CA" dirty="0" err="1"/>
                        <a:t>it’s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sub-tree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1415"/>
                  </a:ext>
                </a:extLst>
              </a:tr>
            </a:tbl>
          </a:graphicData>
        </a:graphic>
      </p:graphicFrame>
      <p:pic>
        <p:nvPicPr>
          <p:cNvPr id="1026" name="Picture 2" descr="https://cdn-images-1.medium.com/max/2000/1*-mYZovkTu-PWsGoKjRzU-g.png">
            <a:extLst>
              <a:ext uri="{FF2B5EF4-FFF2-40B4-BE49-F238E27FC236}">
                <a16:creationId xmlns:a16="http://schemas.microsoft.com/office/drawing/2014/main" id="{09DC762C-CAFC-45D2-8600-172C7AEF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3672060"/>
            <a:ext cx="7037070" cy="2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5884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690688"/>
            <a:ext cx="10771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appelle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258A-5666-40C6-8E08-9079FCD97085}"/>
              </a:ext>
            </a:extLst>
          </p:cNvPr>
          <p:cNvSpPr txBox="1"/>
          <p:nvPr/>
        </p:nvSpPr>
        <p:spPr>
          <a:xfrm>
            <a:off x="566540" y="6187440"/>
            <a:ext cx="63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Démo: « 3-react-render.html » et « 4-render-reconciliation.html »</a:t>
            </a:r>
            <a:endParaRPr lang="en-CA" dirty="0"/>
          </a:p>
        </p:txBody>
      </p:sp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14" y="2478542"/>
            <a:ext cx="4382279" cy="227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Context</a:t>
            </a:r>
            <a:r>
              <a:rPr lang="fr-CA" dirty="0"/>
              <a:t> et objectif de la réconciliation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482320" y="1497205"/>
            <a:ext cx="10409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Mise en </a:t>
            </a:r>
            <a:r>
              <a:rPr lang="fr-CA" dirty="0" err="1"/>
              <a:t>context</a:t>
            </a:r>
            <a:r>
              <a:rPr lang="fr-CA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possède l’ancien </a:t>
            </a:r>
            <a:r>
              <a:rPr lang="fr-CA" dirty="0" err="1"/>
              <a:t>virtual</a:t>
            </a:r>
            <a:r>
              <a:rPr lang="fr-CA" dirty="0"/>
              <a:t> DOM et le nouveau </a:t>
            </a:r>
            <a:r>
              <a:rPr lang="fr-CA" dirty="0" err="1"/>
              <a:t>virtual</a:t>
            </a:r>
            <a:r>
              <a:rPr lang="fr-CA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React</a:t>
            </a:r>
            <a:r>
              <a:rPr lang="fr-CA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Mais ces algorithmes ont une complexité de l’ordre O(n</a:t>
            </a:r>
            <a:r>
              <a:rPr lang="fr-CA" baseline="30000" dirty="0"/>
              <a:t>3</a:t>
            </a:r>
            <a:r>
              <a:rPr lang="fr-CA" dirty="0"/>
              <a:t>) = </a:t>
            </a:r>
            <a:r>
              <a:rPr lang="fr-CA" dirty="0" err="1"/>
              <a:t>troup</a:t>
            </a:r>
            <a:r>
              <a:rPr lang="fr-CA" dirty="0"/>
              <a:t> couteux</a:t>
            </a:r>
          </a:p>
          <a:p>
            <a:endParaRPr lang="fr-CA" dirty="0"/>
          </a:p>
          <a:p>
            <a:r>
              <a:rPr lang="fr-CA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Les développeurs peuvent indiquer quel éléments reste constant avec la </a:t>
            </a:r>
            <a:r>
              <a:rPr lang="fr-CA" dirty="0" err="1"/>
              <a:t>prop</a:t>
            </a:r>
            <a:r>
              <a:rPr lang="fr-CA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Reconciliation</a:t>
            </a:r>
            <a:r>
              <a:rPr lang="fr-CA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chaque component deviner qu’est ce qui change et quel condition de la réconciliation cause de changement.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15E-80C9-492B-A1B4-2D9DA0C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bool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valid</a:t>
            </a:r>
            <a:r>
              <a:rPr lang="fr-CA" dirty="0"/>
              <a:t> type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300-FC91-43F4-A5D5-C6624829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Exo: </a:t>
            </a:r>
            <a:r>
              <a:rPr lang="fr-CA" dirty="0" err="1"/>
              <a:t>stateInstanceReconciliationParadox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Exo (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bool</a:t>
            </a:r>
            <a:r>
              <a:rPr lang="fr-CA" dirty="0"/>
              <a:t>): (utiliser ??)</a:t>
            </a:r>
          </a:p>
        </p:txBody>
      </p:sp>
    </p:spTree>
    <p:extLst>
      <p:ext uri="{BB962C8B-B14F-4D97-AF65-F5344CB8AC3E}">
        <p14:creationId xmlns:p14="http://schemas.microsoft.com/office/powerpoint/2010/main" val="4851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E42-1EF3-407D-B9FC-96C34FC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49-33B6-461C-9EAF-8199B14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Lifecycle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Waste </a:t>
            </a:r>
            <a:r>
              <a:rPr lang="fr-CA" dirty="0" err="1"/>
              <a:t>Render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520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Éviter des Waste </a:t>
            </a:r>
            <a:r>
              <a:rPr lang="fr-CA" dirty="0" err="1"/>
              <a:t>Render</a:t>
            </a:r>
            <a:r>
              <a:rPr lang="fr-CA" dirty="0"/>
              <a:t>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Waste </a:t>
            </a:r>
            <a:r>
              <a:rPr lang="fr-CA" dirty="0" err="1"/>
              <a:t>Render</a:t>
            </a:r>
            <a:r>
              <a:rPr lang="fr-CA" dirty="0"/>
              <a:t> =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(ne va pas updater le UI)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ShouldComponentUpdate</a:t>
            </a:r>
            <a:r>
              <a:rPr lang="fr-CA" dirty="0"/>
              <a:t> retourne </a:t>
            </a:r>
            <a:r>
              <a:rPr lang="fr-CA" dirty="0" err="1"/>
              <a:t>true</a:t>
            </a:r>
            <a:r>
              <a:rPr lang="fr-CA" dirty="0"/>
              <a:t> alors que rien ne va changer.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(</a:t>
            </a:r>
            <a:r>
              <a:rPr lang="fr-CA" dirty="0" err="1"/>
              <a:t>Render</a:t>
            </a:r>
            <a:r>
              <a:rPr lang="fr-CA" dirty="0"/>
              <a:t> </a:t>
            </a:r>
            <a:r>
              <a:rPr lang="fr-CA" dirty="0" err="1"/>
              <a:t>Function</a:t>
            </a:r>
            <a:r>
              <a:rPr lang="fr-CA" dirty="0"/>
              <a:t>, Component, </a:t>
            </a:r>
            <a:r>
              <a:rPr lang="fr-CA" dirty="0" err="1"/>
              <a:t>PureComponent</a:t>
            </a:r>
            <a:r>
              <a:rPr lang="fr-CA" dirty="0"/>
              <a:t>, Memo)</a:t>
            </a:r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ShouldComponentUpdate</a:t>
            </a:r>
            <a:r>
              <a:rPr lang="fr-CA" dirty="0"/>
              <a:t> 101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14DB2-77C8-4A14-9F04-D3CC8C087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04337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584177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8148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Behavior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PureComponent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3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31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A7FD9A-056D-4722-9E83-158B4F03D357}"/>
              </a:ext>
            </a:extLst>
          </p:cNvPr>
          <p:cNvSpPr/>
          <p:nvPr/>
        </p:nvSpPr>
        <p:spPr>
          <a:xfrm>
            <a:off x="3147060" y="4900344"/>
            <a:ext cx="501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Démo: « 4-shallow-comparaison.html » </a:t>
            </a:r>
            <a:r>
              <a:rPr lang="fr-CA" dirty="0" err="1"/>
              <a:t>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326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Profiler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Rappel 2 étapes importantes de </a:t>
            </a:r>
            <a:r>
              <a:rPr lang="fr-CA" dirty="0" err="1"/>
              <a:t>React</a:t>
            </a:r>
            <a:endParaRPr lang="fr-CA" dirty="0"/>
          </a:p>
          <a:p>
            <a:r>
              <a:rPr lang="fr-CA" dirty="0" err="1"/>
              <a:t>Render</a:t>
            </a:r>
            <a:r>
              <a:rPr lang="fr-CA" dirty="0"/>
              <a:t>: </a:t>
            </a:r>
            <a:r>
              <a:rPr lang="fr-CA" dirty="0" err="1"/>
              <a:t>React</a:t>
            </a:r>
            <a:r>
              <a:rPr lang="fr-CA" dirty="0"/>
              <a:t> détermine ce qui change par rapport précédent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Commit: </a:t>
            </a:r>
            <a:r>
              <a:rPr lang="fr-CA" dirty="0" err="1"/>
              <a:t>React</a:t>
            </a:r>
            <a:r>
              <a:rPr lang="fr-CA" dirty="0"/>
              <a:t> applique les changements nécessaires au DOM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Le profiling focus à trouver les problèmes au niveau du commit.</a:t>
            </a:r>
          </a:p>
          <a:p>
            <a:r>
              <a:rPr lang="fr-CA" dirty="0"/>
              <a:t>Le temps de </a:t>
            </a:r>
            <a:r>
              <a:rPr lang="fr-CA" dirty="0" err="1"/>
              <a:t>render</a:t>
            </a:r>
            <a:r>
              <a:rPr lang="fr-CA" dirty="0"/>
              <a:t> par component</a:t>
            </a:r>
          </a:p>
          <a:p>
            <a:r>
              <a:rPr lang="fr-CA" dirty="0"/>
              <a:t>Le nombre de fois qu’il se fait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81D60-2660-4572-9239-7FF8F5856E9A}"/>
              </a:ext>
            </a:extLst>
          </p:cNvPr>
          <p:cNvSpPr/>
          <p:nvPr/>
        </p:nvSpPr>
        <p:spPr>
          <a:xfrm>
            <a:off x="838200" y="5807631"/>
            <a:ext cx="501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Démo: /Profiling Tools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Démo: « 1-classic-dom.html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421FB-6624-4F99-8DB1-F9BD5F28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0611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Bool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9A9A97-E8AF-4CF9-A0AA-F9F8D2FC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78984"/>
            <a:ext cx="4931172" cy="2503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715E05-7E6D-4E54-85C3-F55D129D4C54}"/>
              </a:ext>
            </a:extLst>
          </p:cNvPr>
          <p:cNvSpPr txBox="1"/>
          <p:nvPr/>
        </p:nvSpPr>
        <p:spPr>
          <a:xfrm>
            <a:off x="401424" y="6098231"/>
            <a:ext cx="434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Démo: « 2-react-element.html »</a:t>
            </a:r>
          </a:p>
        </p:txBody>
      </p:sp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CA" dirty="0"/>
              <a:t>Virtual DOM est une abstraction du HTML DOM, découplé des détails d’implémentation du browser</a:t>
            </a:r>
          </a:p>
          <a:p>
            <a:pPr marL="285750" indent="-285750"/>
            <a:r>
              <a:rPr lang="fr-CA" dirty="0"/>
              <a:t>Arbre de </a:t>
            </a:r>
            <a:r>
              <a:rPr lang="fr-CA" dirty="0" err="1"/>
              <a:t>ReactElement</a:t>
            </a:r>
            <a:endParaRPr lang="fr-CA" dirty="0"/>
          </a:p>
          <a:p>
            <a:pPr marL="285750" indent="-285750"/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Changer le DOM est très couteux et </a:t>
            </a:r>
            <a:r>
              <a:rPr lang="fr-CA" dirty="0" err="1"/>
              <a:t>innéficace</a:t>
            </a:r>
            <a:endParaRPr lang="fr-CA" dirty="0"/>
          </a:p>
          <a:p>
            <a:pPr lvl="1"/>
            <a:r>
              <a:rPr lang="fr-CA" dirty="0"/>
              <a:t>Ajouter des </a:t>
            </a:r>
            <a:r>
              <a:rPr lang="fr-CA" dirty="0" err="1"/>
              <a:t>nodes</a:t>
            </a:r>
            <a:r>
              <a:rPr lang="fr-CA" dirty="0"/>
              <a:t> et </a:t>
            </a:r>
            <a:r>
              <a:rPr lang="fr-CA" dirty="0" err="1"/>
              <a:t>attributes</a:t>
            </a:r>
            <a:r>
              <a:rPr lang="fr-CA" dirty="0"/>
              <a:t> pas couteux</a:t>
            </a:r>
          </a:p>
          <a:p>
            <a:pPr lvl="1"/>
            <a:r>
              <a:rPr lang="fr-CA" dirty="0"/>
              <a:t>Recalculer CSS, </a:t>
            </a:r>
            <a:r>
              <a:rPr lang="fr-CA" dirty="0" err="1"/>
              <a:t>layout</a:t>
            </a:r>
            <a:r>
              <a:rPr lang="fr-CA" dirty="0"/>
              <a:t> et </a:t>
            </a:r>
            <a:r>
              <a:rPr lang="fr-CA" dirty="0" err="1"/>
              <a:t>repaint</a:t>
            </a:r>
            <a:r>
              <a:rPr lang="fr-CA" dirty="0"/>
              <a:t> sont très couteux</a:t>
            </a:r>
          </a:p>
          <a:p>
            <a:r>
              <a:rPr lang="fr-CA" dirty="0"/>
              <a:t>Comment améliore </a:t>
            </a:r>
          </a:p>
          <a:p>
            <a:pPr lvl="1"/>
            <a:r>
              <a:rPr lang="fr-CA" dirty="0"/>
              <a:t>Efficient diff </a:t>
            </a:r>
            <a:r>
              <a:rPr lang="fr-CA" dirty="0" err="1"/>
              <a:t>algorithm</a:t>
            </a:r>
            <a:endParaRPr lang="fr-CA" dirty="0"/>
          </a:p>
          <a:p>
            <a:pPr lvl="1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(vs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smallers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1"/>
            <a:r>
              <a:rPr lang="fr-CA" dirty="0"/>
              <a:t>Efficient update of 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lvl="1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2"/>
            <a:r>
              <a:rPr lang="fr-CA" dirty="0" err="1"/>
              <a:t>React</a:t>
            </a:r>
            <a:r>
              <a:rPr lang="fr-CA" dirty="0"/>
              <a:t>: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setState</a:t>
            </a:r>
            <a:r>
              <a:rPr lang="fr-CA" dirty="0"/>
              <a:t>() =</a:t>
            </a:r>
            <a:r>
              <a:rPr lang="en-CA" dirty="0"/>
              <a:t>&gt; mark component dirty</a:t>
            </a:r>
          </a:p>
          <a:p>
            <a:pPr lvl="2"/>
            <a:r>
              <a:rPr lang="en-CA" dirty="0"/>
              <a:t>Angular: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93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1171</Words>
  <Application>Microsoft Office PowerPoint</Application>
  <PresentationFormat>Widescreen</PresentationFormat>
  <Paragraphs>212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React 202</vt:lpstr>
      <vt:lpstr>Table des matières</vt:lpstr>
      <vt:lpstr>DOM (Document Object Model)</vt:lpstr>
      <vt:lpstr>Comment le browser render </vt:lpstr>
      <vt:lpstr>React Building Block</vt:lpstr>
      <vt:lpstr>React Element &amp; Virtual DOM</vt:lpstr>
      <vt:lpstr>Lifecycle d’un ReactElement</vt:lpstr>
      <vt:lpstr>Pourquoi un Virtual DOM</vt:lpstr>
      <vt:lpstr>Pourquoi un Virtual DOM</vt:lpstr>
      <vt:lpstr>Virtual DOM vs Shadow DOM</vt:lpstr>
      <vt:lpstr>Component LifeCycle</vt:lpstr>
      <vt:lpstr>How and When use lifecycle method</vt:lpstr>
      <vt:lpstr>How and When use lifecycle method (React 16)</vt:lpstr>
      <vt:lpstr>React Render &amp; Reconciliation</vt:lpstr>
      <vt:lpstr>Visualisation</vt:lpstr>
      <vt:lpstr>Context et objectif de la réconciliation</vt:lpstr>
      <vt:lpstr>Étape de la réconciliation</vt:lpstr>
      <vt:lpstr>Reconciliation Game</vt:lpstr>
      <vt:lpstr>Why bool is valid type (todo)</vt:lpstr>
      <vt:lpstr>Éviter des Waste Render (todo)</vt:lpstr>
      <vt:lpstr>ShouldComponentUpdate 101 (todo)</vt:lpstr>
      <vt:lpstr>React Profiler (todo)</vt:lpstr>
      <vt:lpstr>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33</cp:revision>
  <dcterms:created xsi:type="dcterms:W3CDTF">2019-02-08T00:47:39Z</dcterms:created>
  <dcterms:modified xsi:type="dcterms:W3CDTF">2019-03-05T20:40:01Z</dcterms:modified>
</cp:coreProperties>
</file>