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1" r:id="rId7"/>
    <p:sldId id="271" r:id="rId8"/>
    <p:sldId id="269" r:id="rId9"/>
    <p:sldId id="272" r:id="rId10"/>
    <p:sldId id="274" r:id="rId11"/>
    <p:sldId id="273" r:id="rId12"/>
    <p:sldId id="257" r:id="rId13"/>
    <p:sldId id="25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5875-F9D7-4958-A6A2-14CB1DDF5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Part 1 - </a:t>
            </a:r>
            <a:r>
              <a:rPr lang="fr-CA" dirty="0" err="1"/>
              <a:t>Redux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6178D-127E-4846-85D9-02DFD787E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logo redux">
            <a:extLst>
              <a:ext uri="{FF2B5EF4-FFF2-40B4-BE49-F238E27FC236}">
                <a16:creationId xmlns:a16="http://schemas.microsoft.com/office/drawing/2014/main" id="{CE37DBEE-519D-45C5-81A4-C5733565B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8" y="1600200"/>
            <a:ext cx="3003630" cy="300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3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0D65-D4BB-4623-899C-FA39EDB8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Middleware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E2AFF-65BB-42D0-B852-BDF2D79E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Même</a:t>
            </a:r>
            <a:r>
              <a:rPr lang="en-CA" sz="2400" dirty="0"/>
              <a:t> concept </a:t>
            </a:r>
            <a:r>
              <a:rPr lang="en-CA" sz="2400" dirty="0" err="1"/>
              <a:t>qu’un</a:t>
            </a:r>
            <a:r>
              <a:rPr lang="en-CA" sz="2400" dirty="0"/>
              <a:t> Middleware </a:t>
            </a:r>
            <a:r>
              <a:rPr lang="en-CA" sz="2400" dirty="0" err="1"/>
              <a:t>en</a:t>
            </a:r>
            <a:r>
              <a:rPr lang="en-CA" sz="2400" dirty="0"/>
              <a:t> .NET Core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5817222-4F88-42F9-973B-B6D67E0D91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404" b="204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612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DEC-D5F5-4958-9D67-B2600DFE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Redux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D458B-1BCA-4F3F-8396-485A80AC0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198" y="2686658"/>
            <a:ext cx="5582429" cy="2667372"/>
          </a:xfrm>
        </p:spPr>
      </p:pic>
    </p:spTree>
    <p:extLst>
      <p:ext uri="{BB962C8B-B14F-4D97-AF65-F5344CB8AC3E}">
        <p14:creationId xmlns:p14="http://schemas.microsoft.com/office/powerpoint/2010/main" val="364317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1772A-7B4F-4821-97B0-3127DBBC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CA" sz="3200" dirty="0" err="1">
                <a:solidFill>
                  <a:srgbClr val="FFFFFF"/>
                </a:solidFill>
              </a:rPr>
              <a:t>Redux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2EAE-26A7-4459-90E7-F64DE303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</a:rPr>
              <a:t>Les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fondamentaux</a:t>
            </a:r>
            <a:endParaRPr lang="fr-CA" sz="32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Image result for redux store">
            <a:extLst>
              <a:ext uri="{FF2B5EF4-FFF2-40B4-BE49-F238E27FC236}">
                <a16:creationId xmlns:a16="http://schemas.microsoft.com/office/drawing/2014/main" id="{233C95ED-0DF2-45DE-9DDA-73F72DCC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621" y="2271713"/>
            <a:ext cx="7890923" cy="213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39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A4ED-77C8-46EA-904B-DD750694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connecter </a:t>
            </a:r>
            <a:r>
              <a:rPr lang="fr-CA" dirty="0" err="1"/>
              <a:t>react</a:t>
            </a:r>
            <a:r>
              <a:rPr lang="fr-CA" dirty="0"/>
              <a:t> à </a:t>
            </a:r>
            <a:r>
              <a:rPr lang="fr-CA" dirty="0" err="1"/>
              <a:t>redux</a:t>
            </a:r>
            <a:r>
              <a:rPr lang="fr-CA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7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6A83-743A-4F6A-8F59-D083144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C3DF-FF62-4599-9E52-9E4EF0077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7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44AD-309A-469E-9534-721C996E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C96E-A2B6-455A-AF55-76CB8C45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Fondamentaux</a:t>
            </a:r>
            <a:r>
              <a:rPr lang="en-CA" dirty="0"/>
              <a:t> Redux</a:t>
            </a:r>
          </a:p>
          <a:p>
            <a:r>
              <a:rPr lang="en-CA" dirty="0"/>
              <a:t>React + Redux</a:t>
            </a:r>
          </a:p>
          <a:p>
            <a:r>
              <a:rPr lang="en-CA" dirty="0"/>
              <a:t>Messaging Patterns</a:t>
            </a:r>
          </a:p>
          <a:p>
            <a:r>
              <a:rPr lang="en-CA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177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C400-1667-431F-A4E1-4697EA8C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Fondamentaux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DCE98-2C81-4E27-B934-A30E227CA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58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C99A-D30F-4194-A6F5-89519B6F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Définition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6E554-6C25-414D-91FF-C872AB05B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Officielle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423C-8707-4B04-A7DF-C3131CF82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Redux is a predictable (immutable) state container for JavaScript apps.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5855E-3230-4CA8-BB8C-74AAB5D0E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Plus simple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D45AB-E624-40A8-ABBC-8A6D4486E4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err="1"/>
              <a:t>Redux</a:t>
            </a:r>
            <a:r>
              <a:rPr lang="fr-CA" dirty="0"/>
              <a:t> est un moyen de </a:t>
            </a:r>
            <a:r>
              <a:rPr lang="fr-CA" sz="3600" dirty="0"/>
              <a:t>partager</a:t>
            </a:r>
            <a:r>
              <a:rPr lang="fr-CA" dirty="0"/>
              <a:t> un State global à travers ton application.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169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A2C8-F52E-4D77-9913-62DB1D64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3F99-A055-4D4D-AAFE-34737320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State </a:t>
            </a:r>
            <a:r>
              <a:rPr lang="en-CA" dirty="0" err="1"/>
              <a:t>Centralisé</a:t>
            </a:r>
            <a:endParaRPr lang="en-CA" dirty="0"/>
          </a:p>
          <a:p>
            <a:r>
              <a:rPr lang="en-CA" dirty="0"/>
              <a:t>State </a:t>
            </a:r>
            <a:r>
              <a:rPr lang="en-CA" dirty="0" err="1"/>
              <a:t>Prédictible</a:t>
            </a:r>
            <a:r>
              <a:rPr lang="en-CA" dirty="0"/>
              <a:t> (state immutable, reducers pure)</a:t>
            </a:r>
          </a:p>
          <a:p>
            <a:r>
              <a:rPr lang="en-CA" dirty="0"/>
              <a:t>Debugging (time travel, </a:t>
            </a:r>
            <a:r>
              <a:rPr lang="en-CA" dirty="0" err="1"/>
              <a:t>reproduit</a:t>
            </a:r>
            <a:r>
              <a:rPr lang="en-CA" dirty="0"/>
              <a:t> </a:t>
            </a:r>
            <a:r>
              <a:rPr lang="en-CA" dirty="0" err="1"/>
              <a:t>facilement</a:t>
            </a:r>
            <a:r>
              <a:rPr lang="en-CA" dirty="0"/>
              <a:t> un </a:t>
            </a:r>
            <a:r>
              <a:rPr lang="en-CA" dirty="0" err="1"/>
              <a:t>état</a:t>
            </a:r>
            <a:r>
              <a:rPr lang="en-CA" dirty="0"/>
              <a:t>, journal)</a:t>
            </a:r>
          </a:p>
          <a:p>
            <a:r>
              <a:rPr lang="en-CA" dirty="0"/>
              <a:t>Event Sourcing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747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F9A9-CFF1-4DCB-B546-C0A604FB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4 fondamentaux </a:t>
            </a:r>
            <a:r>
              <a:rPr lang="fr-CA" dirty="0" err="1"/>
              <a:t>Redux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F5B5-E164-4CCF-9C50-C53DE0F3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Store: State global de l’application (gros objet </a:t>
            </a:r>
            <a:r>
              <a:rPr lang="fr-CA" dirty="0" err="1"/>
              <a:t>json</a:t>
            </a:r>
            <a:r>
              <a:rPr lang="fr-CA" dirty="0"/>
              <a:t>)</a:t>
            </a:r>
          </a:p>
          <a:p>
            <a:r>
              <a:rPr lang="fr-CA" dirty="0"/>
              <a:t>Actions: Objet indiquant une intention de modifier le Store. Possède au minimum un ‘type’.</a:t>
            </a:r>
          </a:p>
          <a:p>
            <a:r>
              <a:rPr lang="fr-CA" dirty="0" err="1"/>
              <a:t>Reducers</a:t>
            </a:r>
            <a:r>
              <a:rPr lang="fr-CA" dirty="0"/>
              <a:t>: Réagit à une action, met à jour le store.</a:t>
            </a:r>
          </a:p>
          <a:p>
            <a:r>
              <a:rPr lang="fr-CA" dirty="0"/>
              <a:t>Middleware: Intercepte des actions avant qu’elles atteignent les </a:t>
            </a:r>
            <a:r>
              <a:rPr lang="fr-CA" dirty="0" err="1"/>
              <a:t>reducers</a:t>
            </a:r>
            <a:r>
              <a:rPr lang="fr-CA" dirty="0"/>
              <a:t>. Utiliser entre autre pour ‘</a:t>
            </a:r>
            <a:r>
              <a:rPr lang="fr-CA" dirty="0" err="1"/>
              <a:t>logging</a:t>
            </a:r>
            <a:r>
              <a:rPr lang="fr-CA" dirty="0"/>
              <a:t>’, ‘</a:t>
            </a:r>
            <a:r>
              <a:rPr lang="fr-CA" dirty="0" err="1"/>
              <a:t>telemetry</a:t>
            </a:r>
            <a:r>
              <a:rPr lang="fr-CA" dirty="0"/>
              <a:t>’, ‘</a:t>
            </a:r>
            <a:r>
              <a:rPr lang="fr-CA" dirty="0" err="1"/>
              <a:t>asynchronous</a:t>
            </a:r>
            <a:r>
              <a:rPr lang="fr-CA" dirty="0"/>
              <a:t> </a:t>
            </a:r>
            <a:r>
              <a:rPr lang="fr-CA" dirty="0" err="1"/>
              <a:t>request</a:t>
            </a:r>
            <a:r>
              <a:rPr lang="fr-CA" dirty="0"/>
              <a:t>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0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61B1-7998-45DA-9CE0-F692E97C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19D77-6171-4017-A4C6-A541BB13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Le State </a:t>
            </a:r>
            <a:r>
              <a:rPr lang="en-CA" sz="2400" dirty="0" err="1"/>
              <a:t>est</a:t>
            </a:r>
            <a:r>
              <a:rPr lang="en-CA" sz="2400" dirty="0"/>
              <a:t> 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Une transition de state </a:t>
            </a:r>
            <a:r>
              <a:rPr lang="en-CA" sz="2400" dirty="0" err="1"/>
              <a:t>est</a:t>
            </a:r>
            <a:r>
              <a:rPr lang="en-CA" sz="2400" dirty="0"/>
              <a:t> un Snapshot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68E6935-C0A1-44FA-9DAA-2D6B82C972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04" b="504"/>
          <a:stretch>
            <a:fillRect/>
          </a:stretch>
        </p:blipFill>
        <p:spPr>
          <a:xfrm>
            <a:off x="7380721" y="609602"/>
            <a:ext cx="2407092" cy="3401592"/>
          </a:xfrm>
        </p:spPr>
      </p:pic>
    </p:spTree>
    <p:extLst>
      <p:ext uri="{BB962C8B-B14F-4D97-AF65-F5344CB8AC3E}">
        <p14:creationId xmlns:p14="http://schemas.microsoft.com/office/powerpoint/2010/main" val="318567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BBD3-A4BD-4E15-AF02-2DBF7417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9054D2E-70E5-47C7-8DB0-51B4B8BF1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963" y="3115342"/>
            <a:ext cx="3038899" cy="1810003"/>
          </a:xfrm>
        </p:spPr>
      </p:pic>
    </p:spTree>
    <p:extLst>
      <p:ext uri="{BB962C8B-B14F-4D97-AF65-F5344CB8AC3E}">
        <p14:creationId xmlns:p14="http://schemas.microsoft.com/office/powerpoint/2010/main" val="7056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6D14-A489-4751-867A-060C6D76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Reducers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882E36-A170-4AE2-BEA1-73CFD04BB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678990"/>
            <a:ext cx="5891213" cy="50253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B449-D76B-4FBE-8D57-820B2FC2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Un reducer </a:t>
            </a:r>
            <a:r>
              <a:rPr lang="en-CA" sz="2400" dirty="0" err="1"/>
              <a:t>est</a:t>
            </a:r>
            <a:r>
              <a:rPr lang="en-CA" sz="2400" dirty="0"/>
              <a:t> </a:t>
            </a:r>
            <a:r>
              <a:rPr lang="en-CA" sz="2400" dirty="0" err="1"/>
              <a:t>une</a:t>
            </a:r>
            <a:r>
              <a:rPr lang="en-CA" sz="2400" dirty="0"/>
              <a:t> function pure, </a:t>
            </a:r>
            <a:r>
              <a:rPr lang="en-CA" sz="2400" dirty="0" err="1"/>
              <a:t>c’est</a:t>
            </a:r>
            <a:r>
              <a:rPr lang="en-CA" sz="2400" dirty="0"/>
              <a:t> à dire sans </a:t>
            </a:r>
            <a:r>
              <a:rPr lang="en-CA" sz="2400" dirty="0" err="1"/>
              <a:t>aucun</a:t>
            </a:r>
            <a:r>
              <a:rPr lang="en-CA" sz="2400" dirty="0"/>
              <a:t> </a:t>
            </a:r>
            <a:r>
              <a:rPr lang="en-CA" sz="2400" dirty="0" err="1"/>
              <a:t>effet</a:t>
            </a:r>
            <a:r>
              <a:rPr lang="en-CA" sz="2400" dirty="0"/>
              <a:t> </a:t>
            </a:r>
            <a:r>
              <a:rPr lang="en-CA" sz="2400" dirty="0" err="1"/>
              <a:t>bord</a:t>
            </a:r>
            <a:r>
              <a:rPr lang="en-CA" sz="2400" dirty="0"/>
              <a:t> (ex. Call </a:t>
            </a:r>
            <a:r>
              <a:rPr lang="en-CA" sz="2400" dirty="0" err="1"/>
              <a:t>asynchrone</a:t>
            </a:r>
            <a:r>
              <a:rPr lang="en-C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16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201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Part 1 - Redux</vt:lpstr>
      <vt:lpstr>Le plan</vt:lpstr>
      <vt:lpstr>Fondamentaux</vt:lpstr>
      <vt:lpstr>Définition</vt:lpstr>
      <vt:lpstr>Pourquoi redux?</vt:lpstr>
      <vt:lpstr>Les 4 fondamentaux Redux</vt:lpstr>
      <vt:lpstr>Store</vt:lpstr>
      <vt:lpstr>Actions</vt:lpstr>
      <vt:lpstr>Reducers</vt:lpstr>
      <vt:lpstr>Middleware</vt:lpstr>
      <vt:lpstr>Redux pipeline</vt:lpstr>
      <vt:lpstr>Redux</vt:lpstr>
      <vt:lpstr>Comment connecter react à redux?</vt:lpstr>
      <vt:lpstr>Exercice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Samuel Gaudreau</dc:creator>
  <cp:lastModifiedBy>Patrick Lafrance</cp:lastModifiedBy>
  <cp:revision>21</cp:revision>
  <dcterms:created xsi:type="dcterms:W3CDTF">2019-02-08T15:51:32Z</dcterms:created>
  <dcterms:modified xsi:type="dcterms:W3CDTF">2019-03-07T16:29:13Z</dcterms:modified>
</cp:coreProperties>
</file>