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9" r:id="rId9"/>
    <p:sldId id="270" r:id="rId10"/>
    <p:sldId id="271" r:id="rId11"/>
    <p:sldId id="262" r:id="rId12"/>
    <p:sldId id="267" r:id="rId13"/>
    <p:sldId id="264" r:id="rId14"/>
    <p:sldId id="265" r:id="rId15"/>
    <p:sldId id="266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1462" autoAdjust="0"/>
  </p:normalViewPr>
  <p:slideViewPr>
    <p:cSldViewPr snapToGrid="0">
      <p:cViewPr varScale="1">
        <p:scale>
          <a:sx n="105" d="100"/>
          <a:sy n="105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08/02/2019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690688"/>
            <a:ext cx="10771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</a:t>
            </a:r>
            <a:r>
              <a:rPr lang="fr-CA" dirty="0" err="1"/>
              <a:t>apelle</a:t>
            </a:r>
            <a:r>
              <a:rPr lang="fr-CA" dirty="0"/>
              <a:t>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258A-5666-40C6-8E08-9079FCD97085}"/>
              </a:ext>
            </a:extLst>
          </p:cNvPr>
          <p:cNvSpPr txBox="1"/>
          <p:nvPr/>
        </p:nvSpPr>
        <p:spPr>
          <a:xfrm>
            <a:off x="566540" y="6187440"/>
            <a:ext cx="63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Démo: « 3-react-render.html » et « 4-render-reconciliation.html »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Context</a:t>
            </a:r>
            <a:r>
              <a:rPr lang="fr-CA" dirty="0"/>
              <a:t> et objectif de la réconciliation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482320" y="1497205"/>
            <a:ext cx="10409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Mise en </a:t>
            </a:r>
            <a:r>
              <a:rPr lang="fr-CA" dirty="0" err="1"/>
              <a:t>context</a:t>
            </a:r>
            <a:r>
              <a:rPr lang="fr-C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possède l’ancien </a:t>
            </a:r>
            <a:r>
              <a:rPr lang="fr-CA" dirty="0" err="1"/>
              <a:t>virtual</a:t>
            </a:r>
            <a:r>
              <a:rPr lang="fr-CA" dirty="0"/>
              <a:t> DOM et le nouveau </a:t>
            </a:r>
            <a:r>
              <a:rPr lang="fr-CA" dirty="0" err="1"/>
              <a:t>virtual</a:t>
            </a:r>
            <a:r>
              <a:rPr lang="fr-CA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Mais ces algorithmes ont une complexité de l’ordre O(n</a:t>
            </a:r>
            <a:r>
              <a:rPr lang="fr-CA" baseline="30000" dirty="0"/>
              <a:t>3</a:t>
            </a:r>
            <a:r>
              <a:rPr lang="fr-CA" dirty="0"/>
              <a:t>) = </a:t>
            </a:r>
            <a:r>
              <a:rPr lang="fr-CA" dirty="0" err="1"/>
              <a:t>troup</a:t>
            </a:r>
            <a:r>
              <a:rPr lang="fr-CA" dirty="0"/>
              <a:t> couteux</a:t>
            </a:r>
          </a:p>
          <a:p>
            <a:endParaRPr lang="fr-CA" dirty="0"/>
          </a:p>
          <a:p>
            <a:r>
              <a:rPr lang="fr-CA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Les développeurs peuvent indiquer quel éléments reste constant avec la </a:t>
            </a:r>
            <a:r>
              <a:rPr lang="fr-CA" dirty="0" err="1"/>
              <a:t>prop</a:t>
            </a:r>
            <a:r>
              <a:rPr lang="fr-CA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Reconciliation</a:t>
            </a:r>
            <a:r>
              <a:rPr lang="fr-CA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chaque component deviner qu’est ce qui change et quel condition de la réconciliation cause de changement.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des Waste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Waste </a:t>
            </a:r>
            <a:r>
              <a:rPr lang="fr-CA" dirty="0" err="1"/>
              <a:t>Render</a:t>
            </a:r>
            <a:r>
              <a:rPr lang="fr-CA" dirty="0"/>
              <a:t> =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(ne va pas updater le UI)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(Component, </a:t>
            </a:r>
            <a:r>
              <a:rPr lang="fr-CA" dirty="0" err="1"/>
              <a:t>PureComponent</a:t>
            </a:r>
            <a:r>
              <a:rPr lang="fr-CA" dirty="0"/>
              <a:t>, Memo, </a:t>
            </a:r>
            <a:r>
              <a:rPr lang="fr-CA" dirty="0" err="1"/>
              <a:t>function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Démo: « 1-classic-dom.html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5EA3A-A362-480C-B478-693387D8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9600"/>
            <a:ext cx="3717654" cy="2578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9BC85-534A-4403-8C39-6C3C361C60BA}"/>
              </a:ext>
            </a:extLst>
          </p:cNvPr>
          <p:cNvSpPr txBox="1"/>
          <p:nvPr/>
        </p:nvSpPr>
        <p:spPr>
          <a:xfrm>
            <a:off x="4777006" y="1861339"/>
            <a:ext cx="7331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Virtual DOM est une </a:t>
            </a:r>
            <a:r>
              <a:rPr lang="fr-CA" sz="2400" dirty="0" err="1"/>
              <a:t>abscription</a:t>
            </a:r>
            <a:r>
              <a:rPr lang="fr-CA" sz="2400" dirty="0"/>
              <a:t> du HTML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Découplé des détails d’implémentation du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Composé de </a:t>
            </a:r>
            <a:r>
              <a:rPr lang="fr-CA" sz="2400" dirty="0" err="1"/>
              <a:t>ReactElement</a:t>
            </a: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La méthode </a:t>
            </a:r>
            <a:r>
              <a:rPr lang="fr-CA" sz="2400" dirty="0" err="1"/>
              <a:t>React.Render</a:t>
            </a:r>
            <a:r>
              <a:rPr lang="fr-CA" sz="2400" dirty="0"/>
              <a:t>() transforme le </a:t>
            </a:r>
            <a:r>
              <a:rPr lang="fr-CA" sz="2400" dirty="0" err="1"/>
              <a:t>reactElement</a:t>
            </a:r>
            <a:r>
              <a:rPr lang="fr-CA" sz="2400" dirty="0"/>
              <a:t> en </a:t>
            </a:r>
            <a:r>
              <a:rPr lang="fr-CA" sz="2400" dirty="0" err="1"/>
              <a:t>node</a:t>
            </a:r>
            <a:r>
              <a:rPr lang="fr-CA" sz="2400" dirty="0"/>
              <a:t> du HTML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400" dirty="0"/>
              <a:t>Ou le DOM du mobile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sz="2400" dirty="0"/>
          </a:p>
          <a:p>
            <a:r>
              <a:rPr lang="fr-CA" sz="2400" dirty="0"/>
              <a:t>Démo: « 2-react-element.html »</a:t>
            </a:r>
          </a:p>
        </p:txBody>
      </p:sp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5884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729</Words>
  <Application>Microsoft Office PowerPoint</Application>
  <PresentationFormat>Widescreen</PresentationFormat>
  <Paragraphs>131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DOM (Document Object Model)</vt:lpstr>
      <vt:lpstr>Comment le browser render </vt:lpstr>
      <vt:lpstr>React Building Block</vt:lpstr>
      <vt:lpstr>React Element &amp; Virtual DOM</vt:lpstr>
      <vt:lpstr>Lifecycle d’un ReactElement</vt:lpstr>
      <vt:lpstr>Pourquoi un Virtual DOM</vt:lpstr>
      <vt:lpstr>Component LifeCycle</vt:lpstr>
      <vt:lpstr>How and When use lifecycle method</vt:lpstr>
      <vt:lpstr>How and When use lifecycle method (React 16)</vt:lpstr>
      <vt:lpstr>React Render &amp; Reconciliation</vt:lpstr>
      <vt:lpstr>Visualisation</vt:lpstr>
      <vt:lpstr>Context et objectif de la réconciliation</vt:lpstr>
      <vt:lpstr>Étape de la réconciliation</vt:lpstr>
      <vt:lpstr>Reconciliation Game</vt:lpstr>
      <vt:lpstr>Éviter des Waste Render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23</cp:revision>
  <dcterms:created xsi:type="dcterms:W3CDTF">2019-02-08T00:47:39Z</dcterms:created>
  <dcterms:modified xsi:type="dcterms:W3CDTF">2019-02-08T21:54:16Z</dcterms:modified>
</cp:coreProperties>
</file>