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8" r:id="rId4"/>
    <p:sldId id="259" r:id="rId5"/>
    <p:sldId id="257" r:id="rId6"/>
    <p:sldId id="276" r:id="rId7"/>
    <p:sldId id="260" r:id="rId8"/>
    <p:sldId id="263" r:id="rId9"/>
    <p:sldId id="275" r:id="rId10"/>
    <p:sldId id="261" r:id="rId11"/>
    <p:sldId id="274" r:id="rId12"/>
    <p:sldId id="269" r:id="rId13"/>
    <p:sldId id="270" r:id="rId14"/>
    <p:sldId id="271" r:id="rId15"/>
    <p:sldId id="262" r:id="rId16"/>
    <p:sldId id="267" r:id="rId17"/>
    <p:sldId id="264" r:id="rId18"/>
    <p:sldId id="265" r:id="rId19"/>
    <p:sldId id="266" r:id="rId20"/>
    <p:sldId id="26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6725" autoAdjust="0"/>
  </p:normalViewPr>
  <p:slideViewPr>
    <p:cSldViewPr snapToGrid="0">
      <p:cViewPr varScale="1">
        <p:scale>
          <a:sx n="88" d="100"/>
          <a:sy n="8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12/02/2019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Changer le DOM est très couteux et </a:t>
            </a:r>
            <a:r>
              <a:rPr lang="fr-CA" dirty="0" err="1"/>
              <a:t>innéficace</a:t>
            </a:r>
            <a:endParaRPr lang="fr-CA" dirty="0"/>
          </a:p>
          <a:p>
            <a:pPr lvl="1"/>
            <a:r>
              <a:rPr lang="fr-CA" dirty="0"/>
              <a:t>Ajouter des </a:t>
            </a:r>
            <a:r>
              <a:rPr lang="fr-CA" dirty="0" err="1"/>
              <a:t>nodes</a:t>
            </a:r>
            <a:r>
              <a:rPr lang="fr-CA" dirty="0"/>
              <a:t> et </a:t>
            </a:r>
            <a:r>
              <a:rPr lang="fr-CA" dirty="0" err="1"/>
              <a:t>attributes</a:t>
            </a:r>
            <a:r>
              <a:rPr lang="fr-CA" dirty="0"/>
              <a:t> pas couteux</a:t>
            </a:r>
          </a:p>
          <a:p>
            <a:pPr lvl="1"/>
            <a:r>
              <a:rPr lang="fr-CA" dirty="0"/>
              <a:t>Recalculer CSS, </a:t>
            </a:r>
            <a:r>
              <a:rPr lang="fr-CA" dirty="0" err="1"/>
              <a:t>layout</a:t>
            </a:r>
            <a:r>
              <a:rPr lang="fr-CA" dirty="0"/>
              <a:t> et </a:t>
            </a:r>
            <a:r>
              <a:rPr lang="fr-CA" dirty="0" err="1"/>
              <a:t>repaint</a:t>
            </a:r>
            <a:r>
              <a:rPr lang="fr-CA" dirty="0"/>
              <a:t> sont très couteux</a:t>
            </a:r>
          </a:p>
          <a:p>
            <a:r>
              <a:rPr lang="fr-CA" dirty="0"/>
              <a:t>Comment améliore </a:t>
            </a:r>
          </a:p>
          <a:p>
            <a:pPr lvl="1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2"/>
            <a:r>
              <a:rPr lang="en-CA" dirty="0"/>
              <a:t>Angular: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9608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690688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</a:t>
            </a:r>
            <a:r>
              <a:rPr lang="fr-CA" dirty="0" err="1"/>
              <a:t>apelle</a:t>
            </a:r>
            <a:r>
              <a:rPr lang="fr-CA" dirty="0"/>
              <a:t>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258A-5666-40C6-8E08-9079FCD97085}"/>
              </a:ext>
            </a:extLst>
          </p:cNvPr>
          <p:cNvSpPr txBox="1"/>
          <p:nvPr/>
        </p:nvSpPr>
        <p:spPr>
          <a:xfrm>
            <a:off x="566540" y="6187440"/>
            <a:ext cx="63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Démo: « 3-react-render.html » et « 4-render-reconciliation.html »</a:t>
            </a:r>
            <a:endParaRPr lang="en-CA" dirty="0"/>
          </a:p>
        </p:txBody>
      </p:sp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14" y="2478542"/>
            <a:ext cx="4382279" cy="22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r>
              <a:rPr lang="fr-CA" dirty="0"/>
              <a:t> et objectif de la réconciliation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482320" y="1497205"/>
            <a:ext cx="10409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Mise en </a:t>
            </a:r>
            <a:r>
              <a:rPr lang="fr-CA" dirty="0" err="1"/>
              <a:t>context</a:t>
            </a:r>
            <a:r>
              <a:rPr lang="fr-C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possède l’ancien </a:t>
            </a:r>
            <a:r>
              <a:rPr lang="fr-CA" dirty="0" err="1"/>
              <a:t>virtual</a:t>
            </a:r>
            <a:r>
              <a:rPr lang="fr-CA" dirty="0"/>
              <a:t> DOM et le nouveau </a:t>
            </a:r>
            <a:r>
              <a:rPr lang="fr-CA" dirty="0" err="1"/>
              <a:t>virtual</a:t>
            </a:r>
            <a:r>
              <a:rPr lang="fr-CA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Mais ces algorithmes ont une complexité de l’ordre O(n</a:t>
            </a:r>
            <a:r>
              <a:rPr lang="fr-CA" baseline="30000" dirty="0"/>
              <a:t>3</a:t>
            </a:r>
            <a:r>
              <a:rPr lang="fr-CA" dirty="0"/>
              <a:t>) = </a:t>
            </a:r>
            <a:r>
              <a:rPr lang="fr-CA" dirty="0" err="1"/>
              <a:t>troup</a:t>
            </a:r>
            <a:r>
              <a:rPr lang="fr-CA" dirty="0"/>
              <a:t> couteux</a:t>
            </a:r>
          </a:p>
          <a:p>
            <a:endParaRPr lang="fr-CA" dirty="0"/>
          </a:p>
          <a:p>
            <a:r>
              <a:rPr lang="fr-CA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Les développeurs peuvent indiquer quel éléments reste constant avec la </a:t>
            </a:r>
            <a:r>
              <a:rPr lang="fr-CA" dirty="0" err="1"/>
              <a:t>prop</a:t>
            </a:r>
            <a:r>
              <a:rPr lang="fr-CA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Reconciliation</a:t>
            </a:r>
            <a:r>
              <a:rPr lang="fr-CA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component deviner qu’est ce qui change et quel condition de la réconciliation cause de changement.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1A6F-A84A-49A7-92F3-E8A2EF83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550F-845D-438C-8EB5-C5CA1864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Waste </a:t>
            </a:r>
            <a:r>
              <a:rPr lang="fr-CA" dirty="0" err="1"/>
              <a:t>Render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605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des Waste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Waste </a:t>
            </a:r>
            <a:r>
              <a:rPr lang="fr-CA" dirty="0" err="1"/>
              <a:t>Render</a:t>
            </a:r>
            <a:r>
              <a:rPr lang="fr-CA" dirty="0"/>
              <a:t> =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(ne va pas updater le UI)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(Component, </a:t>
            </a:r>
            <a:r>
              <a:rPr lang="fr-CA" dirty="0" err="1"/>
              <a:t>PureComponent</a:t>
            </a:r>
            <a:r>
              <a:rPr lang="fr-CA" dirty="0"/>
              <a:t>, Memo, </a:t>
            </a:r>
            <a:r>
              <a:rPr lang="fr-CA" dirty="0" err="1"/>
              <a:t>function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Démo: « 1-classic-dom.html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74F5-D2CB-4EE5-BF54-B2D465B9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bool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valid</a:t>
            </a:r>
            <a:r>
              <a:rPr lang="fr-CA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EC4B-6498-4A85-BF51-7E7319AC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(exemple avec &amp;&amp;)</a:t>
            </a:r>
          </a:p>
        </p:txBody>
      </p:sp>
    </p:spTree>
    <p:extLst>
      <p:ext uri="{BB962C8B-B14F-4D97-AF65-F5344CB8AC3E}">
        <p14:creationId xmlns:p14="http://schemas.microsoft.com/office/powerpoint/2010/main" val="381369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553536" cy="1421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9BC85-534A-4403-8C39-6C3C361C60BA}"/>
              </a:ext>
            </a:extLst>
          </p:cNvPr>
          <p:cNvSpPr txBox="1"/>
          <p:nvPr/>
        </p:nvSpPr>
        <p:spPr>
          <a:xfrm>
            <a:off x="684888" y="6116519"/>
            <a:ext cx="434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Démo: « 2-react-element.html »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9F84DB-3859-4823-B8CD-692FF070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4769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Bool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190376-5E18-463C-89EA-67A5AFBA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3" y="3380736"/>
            <a:ext cx="4931172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différentes forme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ADAF-2D8C-4EDF-A618-0FE8DF77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03AC-F91E-4F6E-9AB8-A9BF5BD0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A" dirty="0"/>
              <a:t>Virtual DOM est une abstraction du HTML DOM, découplé des détails d’implémentation du browser</a:t>
            </a:r>
          </a:p>
          <a:p>
            <a:pPr marL="285750" indent="-285750"/>
            <a:r>
              <a:rPr lang="fr-CA" dirty="0"/>
              <a:t>Arbre de </a:t>
            </a:r>
            <a:r>
              <a:rPr lang="fr-CA" dirty="0" err="1"/>
              <a:t>ReactElement</a:t>
            </a:r>
            <a:endParaRPr lang="fr-CA" dirty="0"/>
          </a:p>
          <a:p>
            <a:pPr marL="285750" indent="-285750"/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509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968</Words>
  <Application>Microsoft Office PowerPoint</Application>
  <PresentationFormat>Widescreen</PresentationFormat>
  <Paragraphs>174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React 202</vt:lpstr>
      <vt:lpstr>Table des matières</vt:lpstr>
      <vt:lpstr>DOM (Document Object Model)</vt:lpstr>
      <vt:lpstr>Comment le browser render </vt:lpstr>
      <vt:lpstr>React Building Block</vt:lpstr>
      <vt:lpstr>Why bool is valid type</vt:lpstr>
      <vt:lpstr>React Element</vt:lpstr>
      <vt:lpstr>Les différentes forme d’un ReactElement</vt:lpstr>
      <vt:lpstr>Virtual DOM</vt:lpstr>
      <vt:lpstr>Pourquoi un Virtual DOM</vt:lpstr>
      <vt:lpstr>Virtual DOM vs Shadow DOM</vt:lpstr>
      <vt:lpstr>Component LifeCycle</vt:lpstr>
      <vt:lpstr>How and When use lifecycle method</vt:lpstr>
      <vt:lpstr>How and When use lifecycle method (React 16)</vt:lpstr>
      <vt:lpstr>React Render &amp; Reconciliation</vt:lpstr>
      <vt:lpstr>Visualisation</vt:lpstr>
      <vt:lpstr>Context et objectif de la réconciliation</vt:lpstr>
      <vt:lpstr>Étape de la réconciliation</vt:lpstr>
      <vt:lpstr>Reconciliation Game</vt:lpstr>
      <vt:lpstr>Éviter des Waste Render</vt:lpstr>
      <vt:lpstr>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28</cp:revision>
  <dcterms:created xsi:type="dcterms:W3CDTF">2019-02-08T00:47:39Z</dcterms:created>
  <dcterms:modified xsi:type="dcterms:W3CDTF">2019-02-12T21:42:39Z</dcterms:modified>
</cp:coreProperties>
</file>