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9" r:id="rId9"/>
    <p:sldId id="270" r:id="rId10"/>
    <p:sldId id="271" r:id="rId11"/>
    <p:sldId id="262" r:id="rId12"/>
    <p:sldId id="267" r:id="rId13"/>
    <p:sldId id="264" r:id="rId14"/>
    <p:sldId id="265" r:id="rId15"/>
    <p:sldId id="266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1462" autoAdjust="0"/>
  </p:normalViewPr>
  <p:slideViewPr>
    <p:cSldViewPr snapToGrid="0">
      <p:cViewPr varScale="1">
        <p:scale>
          <a:sx n="105" d="100"/>
          <a:sy n="105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8366-78F6-4B3C-B44B-186B48A03637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314A-80A0-4876-B1A5-EEE650CBF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https://stackoverflow.com/questions/27637184/what-is-dom-reflow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https://medium.com/@elinahovakimyan/react-16-lifecycles-explained-ea3b2f7ffd2a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93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1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A9-6CD9-4C3F-A387-E56FDCE4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816C-1CCD-4E23-AB18-A5A6CBD0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DF3E-E970-487C-8F24-DA15B6C4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4AF-7829-480A-90DF-5EE15C5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334D-3C24-4657-896E-82EDC66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DD2-8773-46A5-9397-C59281C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A963-C373-4443-9667-E7FA27C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E6-6772-4369-A612-3E94462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4261-1323-4950-A4B9-D463B2D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6B1-3E82-44E8-821C-797EFAF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10D2-B1B9-483C-9A0D-95E5C08D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57AE-ADCB-4B1B-8C86-31BEF86B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038-AE08-4DD7-A0B4-D63CF5D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9597-E092-4273-8C43-2889B11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12D-9BA3-4ECE-938D-BD14037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493-6EED-4648-BC88-0AF4F17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F107-3AE4-42B7-A645-0C76B173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A9C-8981-40DC-B92F-AEBC17A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613-000D-449C-AD84-669FE0D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4BC-5A5C-419C-B246-A2AD1E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CBE-A931-4114-BBBE-BCA4BA0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8FCA-0728-4AEE-A8F6-01F5298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7EE-C70A-4837-8A0B-9F1EB6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CE89-05B9-469B-BC27-BEF16E1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522E-B33A-4422-B1B5-8C2EC73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C61-3AF7-4C5D-80C4-E7C8698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EB1-41E0-49B0-9A4D-4AD6F998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0348-E696-4CE3-BB3C-3F1A111B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51A6-31BB-4908-ADF8-7A3AE66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B0C7-B67C-4464-AD56-7496DD36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CBCC-13B6-49B3-B312-0FFC29D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D30-5630-4CA2-A2DB-DF35185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6603-CFAC-45AD-9ED6-8E702B6B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9805-93D1-45C1-8884-55B1B67A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BC81-2438-43C2-9E8A-4D01FB3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87F4-1B37-47DC-9FA7-D45DC295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DF5C2-F524-4FA6-A590-9AD2CF8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45BC0-4E53-4F0C-BC7F-EA2D1BC3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DC7B-51B7-4EFF-8CD7-F95A4BB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AEE-F992-4FD6-B799-5442639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A40C-3B63-4A33-B5AF-ECED1D8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DD2-B6A5-4B46-A34F-F2A17A1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A98F-EACE-4E7D-BC5D-733EA31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18A8-9099-4A0C-A205-6029A44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43FA-04FA-4DAD-9BC9-CC0298D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DB4-6D51-44D5-84A1-2BDFA01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269E-41B9-4EA4-BBE1-E3307D2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103C-02BD-475B-897C-35DB62AB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25D1-1BEC-4520-9977-CB2BA241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0935-6706-40E6-81AE-AA5238EF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C3B9-4B5B-4A15-826C-31AE13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2625-E5D8-45B5-B931-86E686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695-4A77-42FD-9EE9-2FF3C93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618B-AF0A-4A06-A117-ED308BA5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FD41-4600-4638-BE8F-482C3F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44C0-F360-44DC-B9D1-3303028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992B-601C-4CBD-A791-9194318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D8E-E3CC-42AD-9128-49D9E1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7F35-E4F8-4723-81F3-3AC621D5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568-D441-44DB-A0AF-95963998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EF76-516E-4DB6-9EB2-CD852185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3F4-2F0B-4EDF-BB25-F54BA930C80F}" type="datetimeFigureOut">
              <a:rPr lang="en-CA" smtClean="0"/>
              <a:t>2019-02-09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CD92-9718-4810-A375-73942AAF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085-2D91-4565-901D-D4B23BC7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72-F0CF-4F3C-8EF9-02EC5689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A4BD-43F6-4A50-8CFA-6E0D7EC0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8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848" cy="1325563"/>
          </a:xfrm>
        </p:spPr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r>
              <a:rPr lang="fr-CA" dirty="0"/>
              <a:t> (</a:t>
            </a:r>
            <a:r>
              <a:rPr lang="fr-CA" dirty="0" err="1"/>
              <a:t>React</a:t>
            </a:r>
            <a:r>
              <a:rPr lang="fr-CA" dirty="0"/>
              <a:t> 16)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8774"/>
              </p:ext>
            </p:extLst>
          </p:nvPr>
        </p:nvGraphicFramePr>
        <p:xfrm>
          <a:off x="117230" y="1453528"/>
          <a:ext cx="11957539" cy="2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getDerivedStateFromProps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,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avant chaque </a:t>
                      </a:r>
                      <a:r>
                        <a:rPr lang="fr-CA" dirty="0" err="1"/>
                        <a:t>render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retourner des modifications au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1947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getSnapshotBeforeUpdate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</a:t>
                      </a:r>
                      <a:r>
                        <a:rPr lang="fr-CA" dirty="0" err="1"/>
                        <a:t>compute</a:t>
                      </a:r>
                      <a:r>
                        <a:rPr lang="fr-CA" dirty="0"/>
                        <a:t> du data qui va être accessible dans le </a:t>
                      </a:r>
                      <a:r>
                        <a:rPr lang="fr-CA" dirty="0" err="1"/>
                        <a:t>componentDidUpdate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5706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componentDidCatch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errorString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errorInfo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Attrape toutes les erreurs non attrapé par les </a:t>
                      </a:r>
                      <a:r>
                        <a:rPr lang="fr-CA" dirty="0" err="1"/>
                        <a:t>childs</a:t>
                      </a:r>
                      <a:r>
                        <a:rPr lang="fr-CA" dirty="0"/>
                        <a:t>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2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18-8B24-4054-9B5C-A032DAA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1690688"/>
            <a:ext cx="10771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Lorsqu’on </a:t>
            </a:r>
            <a:r>
              <a:rPr lang="fr-CA" dirty="0" err="1"/>
              <a:t>apelle</a:t>
            </a:r>
            <a:r>
              <a:rPr lang="fr-CA" dirty="0"/>
              <a:t> la méthode </a:t>
            </a:r>
            <a:r>
              <a:rPr lang="fr-CA" dirty="0" err="1"/>
              <a:t>React.Render</a:t>
            </a:r>
            <a:r>
              <a:rPr lang="fr-CA" dirty="0"/>
              <a:t>() ou </a:t>
            </a:r>
            <a:r>
              <a:rPr lang="fr-CA" dirty="0" err="1"/>
              <a:t>setState</a:t>
            </a:r>
            <a:r>
              <a:rPr lang="fr-CA" dirty="0"/>
              <a:t>() 2 chose se produise: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#1) Update/</a:t>
            </a:r>
            <a:r>
              <a:rPr lang="fr-CA" dirty="0" err="1"/>
              <a:t>Render</a:t>
            </a:r>
            <a:r>
              <a:rPr lang="fr-CA" dirty="0"/>
              <a:t> du Virtual-DOM</a:t>
            </a:r>
          </a:p>
          <a:p>
            <a:r>
              <a:rPr lang="fr-CA" sz="2000" dirty="0"/>
              <a:t>Recréer les </a:t>
            </a:r>
            <a:r>
              <a:rPr lang="fr-CA" sz="2000" dirty="0" err="1"/>
              <a:t>reactElements</a:t>
            </a:r>
            <a:r>
              <a:rPr lang="fr-CA" sz="2000" dirty="0"/>
              <a:t> de l’élément et de son sous arbre</a:t>
            </a:r>
          </a:p>
          <a:p>
            <a:pPr lvl="1"/>
            <a:r>
              <a:rPr lang="fr-CA" sz="2000" dirty="0"/>
              <a:t>Sur </a:t>
            </a:r>
            <a:r>
              <a:rPr lang="fr-CA" sz="2000" dirty="0" err="1"/>
              <a:t>React.Render</a:t>
            </a:r>
            <a:r>
              <a:rPr lang="fr-CA" sz="2000" dirty="0"/>
              <a:t>() l’élément est le root</a:t>
            </a:r>
          </a:p>
          <a:p>
            <a:pPr lvl="1"/>
            <a:r>
              <a:rPr lang="fr-CA" sz="2000" dirty="0"/>
              <a:t>Avec </a:t>
            </a:r>
            <a:r>
              <a:rPr lang="fr-CA" sz="2000" dirty="0" err="1"/>
              <a:t>setState</a:t>
            </a:r>
            <a:r>
              <a:rPr lang="fr-CA" sz="2000" dirty="0"/>
              <a:t>() l’élément est le component updaté</a:t>
            </a:r>
          </a:p>
          <a:p>
            <a:pPr marL="0" indent="0">
              <a:buNone/>
            </a:pPr>
            <a:r>
              <a:rPr lang="fr-CA" dirty="0"/>
              <a:t>#2) </a:t>
            </a:r>
            <a:r>
              <a:rPr lang="fr-CA" dirty="0" err="1"/>
              <a:t>Reconciliation</a:t>
            </a:r>
            <a:endParaRPr lang="fr-CA" dirty="0"/>
          </a:p>
          <a:p>
            <a:r>
              <a:rPr lang="fr-CA" sz="2000" dirty="0" err="1"/>
              <a:t>Renderer</a:t>
            </a:r>
            <a:r>
              <a:rPr lang="fr-CA" sz="2000" dirty="0"/>
              <a:t> (comme </a:t>
            </a:r>
            <a:r>
              <a:rPr lang="fr-CA" sz="2000" dirty="0" err="1"/>
              <a:t>react</a:t>
            </a:r>
            <a:r>
              <a:rPr lang="fr-CA" sz="2000" dirty="0"/>
              <a:t>-dom ou </a:t>
            </a:r>
            <a:r>
              <a:rPr lang="fr-CA" sz="2000" dirty="0" err="1"/>
              <a:t>react</a:t>
            </a:r>
            <a:r>
              <a:rPr lang="fr-CA" sz="2000" dirty="0"/>
              <a:t>-native) calcule les changements minimal à faire pour mettre à jour le DOM de la </a:t>
            </a:r>
            <a:r>
              <a:rPr lang="fr-CA" sz="2000" dirty="0" err="1"/>
              <a:t>platforme</a:t>
            </a:r>
            <a:endParaRPr lang="fr-CA" sz="2000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8258A-5666-40C6-8E08-9079FCD97085}"/>
              </a:ext>
            </a:extLst>
          </p:cNvPr>
          <p:cNvSpPr txBox="1"/>
          <p:nvPr/>
        </p:nvSpPr>
        <p:spPr>
          <a:xfrm>
            <a:off x="566540" y="6187440"/>
            <a:ext cx="633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Démo: « 3-react-render.html » et « 4-render-reconciliation.html »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68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5A3-7084-4642-AE0B-69BD93FD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</a:t>
            </a:r>
          </a:p>
        </p:txBody>
      </p:sp>
      <p:pic>
        <p:nvPicPr>
          <p:cNvPr id="1026" name="Picture 2" descr="should component update">
            <a:extLst>
              <a:ext uri="{FF2B5EF4-FFF2-40B4-BE49-F238E27FC236}">
                <a16:creationId xmlns:a16="http://schemas.microsoft.com/office/drawing/2014/main" id="{BE971270-F2DA-41AB-A564-12C498F62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73" y="1775383"/>
            <a:ext cx="6509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0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0AE-74BB-4BA1-9A29-0574BB0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Context</a:t>
            </a:r>
            <a:r>
              <a:rPr lang="fr-CA" dirty="0"/>
              <a:t> et objectif de la réconciliation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473B-1913-4CE3-A235-85D4142F54AC}"/>
              </a:ext>
            </a:extLst>
          </p:cNvPr>
          <p:cNvSpPr txBox="1"/>
          <p:nvPr/>
        </p:nvSpPr>
        <p:spPr>
          <a:xfrm>
            <a:off x="482320" y="1497205"/>
            <a:ext cx="10409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Mise en </a:t>
            </a:r>
            <a:r>
              <a:rPr lang="fr-CA" dirty="0" err="1"/>
              <a:t>context</a:t>
            </a:r>
            <a:r>
              <a:rPr lang="fr-CA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React</a:t>
            </a:r>
            <a:r>
              <a:rPr lang="fr-CA" dirty="0"/>
              <a:t> possède l’ancien </a:t>
            </a:r>
            <a:r>
              <a:rPr lang="fr-CA" dirty="0" err="1"/>
              <a:t>virtual</a:t>
            </a:r>
            <a:r>
              <a:rPr lang="fr-CA" dirty="0"/>
              <a:t> DOM et le nouveau </a:t>
            </a:r>
            <a:r>
              <a:rPr lang="fr-CA" dirty="0" err="1"/>
              <a:t>virtual</a:t>
            </a:r>
            <a:r>
              <a:rPr lang="fr-CA" dirty="0"/>
              <a:t>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React</a:t>
            </a:r>
            <a:r>
              <a:rPr lang="fr-CA" dirty="0"/>
              <a:t> doit trouver comment update le UI pour représenter le nouvel arbre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manipulation du DOM est coûteux, on veut minimiser le nombre d’opération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Il existe des algorithmes génériques pour passer d’un arbre à un autre avec le minimum d’opération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Mais ces algorithmes ont une complexité de l’ordre O(n</a:t>
            </a:r>
            <a:r>
              <a:rPr lang="fr-CA" baseline="30000" dirty="0"/>
              <a:t>3</a:t>
            </a:r>
            <a:r>
              <a:rPr lang="fr-CA" dirty="0"/>
              <a:t>) = </a:t>
            </a:r>
            <a:r>
              <a:rPr lang="fr-CA" dirty="0" err="1"/>
              <a:t>troup</a:t>
            </a:r>
            <a:r>
              <a:rPr lang="fr-CA" dirty="0"/>
              <a:t> couteux</a:t>
            </a:r>
          </a:p>
          <a:p>
            <a:endParaRPr lang="fr-CA" dirty="0"/>
          </a:p>
          <a:p>
            <a:r>
              <a:rPr lang="fr-CA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Avoir algorithme d’un ordre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/>
              <a:t>Heuristiques: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2 éléments de types différents vont toujours produire un arbre différent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Les développeurs peuvent indiquer quel éléments reste constant avec la </a:t>
            </a:r>
            <a:r>
              <a:rPr lang="fr-CA" dirty="0" err="1"/>
              <a:t>prop</a:t>
            </a:r>
            <a:r>
              <a:rPr lang="fr-CA" dirty="0"/>
              <a:t> « key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lvl="1"/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97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1CE5-8AC5-4C06-84FF-96712A4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de la réconciliation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A7B7AD-F464-4C2C-8480-00C0A3FE2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37090"/>
              </p:ext>
            </p:extLst>
          </p:nvPr>
        </p:nvGraphicFramePr>
        <p:xfrm>
          <a:off x="838200" y="2230120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84100425"/>
                    </a:ext>
                  </a:extLst>
                </a:gridCol>
                <a:gridCol w="2931607">
                  <a:extLst>
                    <a:ext uri="{9D8B030D-6E8A-4147-A177-3AD203B41FA5}">
                      <a16:colId xmlns:a16="http://schemas.microsoft.com/office/drawing/2014/main" val="4093322746"/>
                    </a:ext>
                  </a:extLst>
                </a:gridCol>
                <a:gridCol w="4078793">
                  <a:extLst>
                    <a:ext uri="{9D8B030D-6E8A-4147-A177-3AD203B41FA5}">
                      <a16:colId xmlns:a16="http://schemas.microsoft.com/office/drawing/2014/main" val="60826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3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1. Si le type de l’élément est différent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&lt;a&gt; -&gt; &lt;</a:t>
                      </a:r>
                      <a:r>
                        <a:rPr lang="en-CA" dirty="0" err="1"/>
                        <a:t>img</a:t>
                      </a:r>
                      <a:r>
                        <a:rPr lang="en-CA" dirty="0"/>
                        <a:t>&gt;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Full rebuild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</a:t>
                      </a:r>
                      <a:r>
                        <a:rPr lang="fr-CA" dirty="0" err="1"/>
                        <a:t>étruit</a:t>
                      </a:r>
                      <a:r>
                        <a:rPr lang="fr-CA" dirty="0"/>
                        <a:t> le nœud et tous ces enfants (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+ destroy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2. Si même type, mais différents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className</a:t>
                      </a:r>
                      <a:r>
                        <a:rPr lang="fr-CA" dirty="0"/>
                        <a:t> passe de «f4» à «f5»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fait juste modifier l’attribut sur le DOM </a:t>
                      </a:r>
                      <a:r>
                        <a:rPr lang="fr-CA" dirty="0" err="1"/>
                        <a:t>node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3. Répéter sur les enfants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5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B3B-39DD-4901-99F3-B5AFD4F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Reconciliation</a:t>
            </a:r>
            <a:r>
              <a:rPr lang="fr-CA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FC05-85BD-405D-BAF1-78C9F5C4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chaque component deviner qu’est ce qui change et quel condition de la réconciliation cause de changement.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0DD82-B5B7-4377-8B9B-7B5BD71A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5" y="3177143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Éviter des Waste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C24E-07FC-4816-9A13-3E663CFC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Waste </a:t>
            </a:r>
            <a:r>
              <a:rPr lang="fr-CA" dirty="0" err="1"/>
              <a:t>Render</a:t>
            </a:r>
            <a:r>
              <a:rPr lang="fr-CA" dirty="0"/>
              <a:t> = </a:t>
            </a:r>
            <a:r>
              <a:rPr lang="fr-CA" dirty="0" err="1"/>
              <a:t>render</a:t>
            </a:r>
            <a:r>
              <a:rPr lang="fr-CA" dirty="0"/>
              <a:t> qui retourne le même </a:t>
            </a:r>
            <a:r>
              <a:rPr lang="fr-CA" dirty="0" err="1"/>
              <a:t>reactElement</a:t>
            </a:r>
            <a:r>
              <a:rPr lang="fr-CA" dirty="0"/>
              <a:t> (ne va pas updater le UI)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(Component, </a:t>
            </a:r>
            <a:r>
              <a:rPr lang="fr-CA" dirty="0" err="1"/>
              <a:t>PureComponent</a:t>
            </a:r>
            <a:r>
              <a:rPr lang="fr-CA" dirty="0"/>
              <a:t>, Memo, </a:t>
            </a:r>
            <a:r>
              <a:rPr lang="fr-CA" dirty="0" err="1"/>
              <a:t>function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04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commit +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Fixer les problèmes de performances</a:t>
            </a:r>
          </a:p>
        </p:txBody>
      </p:sp>
    </p:spTree>
    <p:extLst>
      <p:ext uri="{BB962C8B-B14F-4D97-AF65-F5344CB8AC3E}">
        <p14:creationId xmlns:p14="http://schemas.microsoft.com/office/powerpoint/2010/main" val="10158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190-7681-4868-88EA-BB715AE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AC25-6A03-48F2-A50B-650167F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7" y="1688981"/>
            <a:ext cx="10515600" cy="480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« </a:t>
            </a:r>
            <a:r>
              <a:rPr lang="fr-CA" dirty="0" err="1"/>
              <a:t>Programming</a:t>
            </a:r>
            <a:r>
              <a:rPr lang="fr-CA" dirty="0"/>
              <a:t> Interface for HTML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Représente ce qui est afficher dans le browser</a:t>
            </a:r>
          </a:p>
          <a:p>
            <a:r>
              <a:rPr lang="fr-CA" dirty="0"/>
              <a:t>La représentation est un arbre de </a:t>
            </a:r>
            <a:r>
              <a:rPr lang="fr-CA" dirty="0" err="1"/>
              <a:t>node</a:t>
            </a:r>
            <a:endParaRPr lang="fr-CA" dirty="0"/>
          </a:p>
          <a:p>
            <a:r>
              <a:rPr lang="fr-CA" dirty="0"/>
              <a:t>Offre méthode pour manipuler cette arbre</a:t>
            </a:r>
          </a:p>
          <a:p>
            <a:pPr lvl="1"/>
            <a:r>
              <a:rPr lang="fr-CA" dirty="0" err="1"/>
              <a:t>getElementById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Démo: « 1-classic-dom.html »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 descr="Image result for browser dom">
            <a:extLst>
              <a:ext uri="{FF2B5EF4-FFF2-40B4-BE49-F238E27FC236}">
                <a16:creationId xmlns:a16="http://schemas.microsoft.com/office/drawing/2014/main" id="{E0D3F17F-9441-49D4-ABBD-2CC4D9E0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97" y="2616200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6C-0F19-4584-BE6C-4B8775C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le browser </a:t>
            </a:r>
            <a:r>
              <a:rPr lang="fr-CA" dirty="0" err="1"/>
              <a:t>render</a:t>
            </a:r>
            <a:r>
              <a:rPr lang="fr-CA" dirty="0"/>
              <a:t> </a:t>
            </a:r>
            <a:endParaRPr lang="en-CA" dirty="0"/>
          </a:p>
        </p:txBody>
      </p:sp>
      <p:pic>
        <p:nvPicPr>
          <p:cNvPr id="1026" name="Picture 2" descr="https://cdn-images-1.medium.com/max/800/1*ZrzXoRljG5Co5KvEsWJNjA.png">
            <a:extLst>
              <a:ext uri="{FF2B5EF4-FFF2-40B4-BE49-F238E27FC236}">
                <a16:creationId xmlns:a16="http://schemas.microsoft.com/office/drawing/2014/main" id="{4163691F-6AE1-4EA5-828F-AE7527D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9" y="2332526"/>
            <a:ext cx="6584607" cy="2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52479-B90C-4F16-9BE1-A0A5F46C3D88}"/>
              </a:ext>
            </a:extLst>
          </p:cNvPr>
          <p:cNvSpPr txBox="1"/>
          <p:nvPr/>
        </p:nvSpPr>
        <p:spPr>
          <a:xfrm>
            <a:off x="6702114" y="1386896"/>
            <a:ext cx="4783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/>
              <a:t>À retenir:</a:t>
            </a:r>
          </a:p>
          <a:p>
            <a:endParaRPr lang="fr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changement au DOM cause entre autre une opération de </a:t>
            </a:r>
            <a:r>
              <a:rPr lang="fr-CA" dirty="0" err="1"/>
              <a:t>reflow</a:t>
            </a:r>
            <a:r>
              <a:rPr lang="fr-CA" dirty="0"/>
              <a:t> et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Opération de </a:t>
            </a:r>
            <a:r>
              <a:rPr lang="fr-CA" dirty="0" err="1"/>
              <a:t>reflow</a:t>
            </a:r>
            <a:r>
              <a:rPr lang="fr-CA" dirty="0"/>
              <a:t> &amp; painting sont coûteuse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Reflow</a:t>
            </a:r>
            <a:r>
              <a:rPr lang="fr-CA" dirty="0"/>
              <a:t> = Calcule la position et géométrie des éléments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</a:t>
            </a:r>
            <a:r>
              <a:rPr lang="en-CA" dirty="0"/>
              <a:t>n </a:t>
            </a:r>
            <a:r>
              <a:rPr lang="en-CA" dirty="0" err="1"/>
              <a:t>veut</a:t>
            </a:r>
            <a:r>
              <a:rPr lang="en-CA" dirty="0"/>
              <a:t> minimiser la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</a:t>
            </a:r>
            <a:r>
              <a:rPr lang="en-CA" dirty="0"/>
              <a:t> au DOM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5D85-02AA-416E-BD76-2BF44334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43" y="4614057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A28-3EEA-46A4-A6A9-386816C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Building Block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6E9C4-784F-4F65-AACC-12B3C607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38117"/>
              </p:ext>
            </p:extLst>
          </p:nvPr>
        </p:nvGraphicFramePr>
        <p:xfrm>
          <a:off x="838200" y="1825625"/>
          <a:ext cx="10251141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691">
                  <a:extLst>
                    <a:ext uri="{9D8B030D-6E8A-4147-A177-3AD203B41FA5}">
                      <a16:colId xmlns:a16="http://schemas.microsoft.com/office/drawing/2014/main" val="59715496"/>
                    </a:ext>
                  </a:extLst>
                </a:gridCol>
                <a:gridCol w="5227450">
                  <a:extLst>
                    <a:ext uri="{9D8B030D-6E8A-4147-A177-3AD203B41FA5}">
                      <a16:colId xmlns:a16="http://schemas.microsoft.com/office/drawing/2014/main" val="279541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Nom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« Light, </a:t>
                      </a:r>
                      <a:r>
                        <a:rPr lang="fr-CA" dirty="0" err="1"/>
                        <a:t>stateless</a:t>
                      </a:r>
                      <a:r>
                        <a:rPr lang="fr-CA" dirty="0"/>
                        <a:t>, immutable, </a:t>
                      </a:r>
                      <a:r>
                        <a:rPr lang="fr-CA" dirty="0" err="1"/>
                        <a:t>virtual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a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 »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ReactComponent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A" dirty="0" err="1"/>
                        <a:t>Blueprint</a:t>
                      </a:r>
                      <a:r>
                        <a:rPr lang="fr-CA" dirty="0"/>
                        <a:t> (</a:t>
                      </a:r>
                      <a:r>
                        <a:rPr lang="fr-CA" dirty="0" err="1"/>
                        <a:t>litérallement</a:t>
                      </a:r>
                      <a:r>
                        <a:rPr lang="fr-CA" dirty="0"/>
                        <a:t> une classe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</a:t>
                      </a:r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fr-CA" dirty="0"/>
                        <a:t>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Stateful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La méthode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retourne un </a:t>
                      </a:r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Component Instance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Instance d’un </a:t>
                      </a:r>
                      <a:r>
                        <a:rPr lang="fr-CA" dirty="0" err="1"/>
                        <a:t>ReactComponent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Équivalent à l’instance d’une classe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Dom Instance (DOM Node)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Node dans le DOM du browser.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7C4C-211B-4FDF-A37C-72633C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Element</a:t>
            </a:r>
            <a:r>
              <a:rPr lang="fr-CA" dirty="0"/>
              <a:t> &amp; Virtual DOM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F941D-AE33-4B03-8443-DFDC644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578"/>
            <a:ext cx="2019300" cy="112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5EA3A-A362-480C-B478-693387D8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9600"/>
            <a:ext cx="3717654" cy="2578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9BC85-534A-4403-8C39-6C3C361C60BA}"/>
              </a:ext>
            </a:extLst>
          </p:cNvPr>
          <p:cNvSpPr txBox="1"/>
          <p:nvPr/>
        </p:nvSpPr>
        <p:spPr>
          <a:xfrm>
            <a:off x="4777006" y="1861339"/>
            <a:ext cx="73312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Virtual DOM est une </a:t>
            </a:r>
            <a:r>
              <a:rPr lang="fr-CA" sz="2400" dirty="0" err="1"/>
              <a:t>abscription</a:t>
            </a:r>
            <a:r>
              <a:rPr lang="fr-CA" sz="2400" dirty="0"/>
              <a:t> du HTML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Découplé des détails d’implémentation du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Composé de </a:t>
            </a:r>
            <a:r>
              <a:rPr lang="fr-CA" sz="2400" dirty="0" err="1"/>
              <a:t>ReactElement</a:t>
            </a: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La méthode </a:t>
            </a:r>
            <a:r>
              <a:rPr lang="fr-CA" sz="2400" dirty="0" err="1"/>
              <a:t>React.Render</a:t>
            </a:r>
            <a:r>
              <a:rPr lang="fr-CA" sz="2400" dirty="0"/>
              <a:t>() transforme le </a:t>
            </a:r>
            <a:r>
              <a:rPr lang="fr-CA" sz="2400" dirty="0" err="1"/>
              <a:t>reactElement</a:t>
            </a:r>
            <a:r>
              <a:rPr lang="fr-CA" sz="2400" dirty="0"/>
              <a:t> en </a:t>
            </a:r>
            <a:r>
              <a:rPr lang="fr-CA" sz="2400" dirty="0" err="1"/>
              <a:t>node</a:t>
            </a:r>
            <a:r>
              <a:rPr lang="fr-CA" sz="2400" dirty="0"/>
              <a:t> du HTML 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400" dirty="0"/>
              <a:t>Ou le DOM du mobile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sz="2400" dirty="0"/>
          </a:p>
          <a:p>
            <a:r>
              <a:rPr lang="fr-CA" sz="2400" dirty="0"/>
              <a:t>Démo: « 2-react-element.html »</a:t>
            </a:r>
          </a:p>
        </p:txBody>
      </p:sp>
    </p:spTree>
    <p:extLst>
      <p:ext uri="{BB962C8B-B14F-4D97-AF65-F5344CB8AC3E}">
        <p14:creationId xmlns:p14="http://schemas.microsoft.com/office/powerpoint/2010/main" val="30033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90E6-4965-494E-BF76-DFF0E69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Lifecycle</a:t>
            </a:r>
            <a:r>
              <a:rPr lang="fr-CA" dirty="0"/>
              <a:t> d’un </a:t>
            </a:r>
            <a:r>
              <a:rPr lang="fr-CA" dirty="0" err="1"/>
              <a:t>ReactElement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1E32-115A-4999-AAFB-8AD0DE45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6" y="2544361"/>
            <a:ext cx="3849493" cy="1602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72F70-0B81-42AB-9D11-3AAE2038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05" y="2544361"/>
            <a:ext cx="4441555" cy="160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C0207-5746-4DF7-A6FA-D8C308FC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68" y="4576618"/>
            <a:ext cx="4072046" cy="19162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E5E0F1-2B9D-40AF-8528-D4438701425A}"/>
              </a:ext>
            </a:extLst>
          </p:cNvPr>
          <p:cNvSpPr/>
          <p:nvPr/>
        </p:nvSpPr>
        <p:spPr>
          <a:xfrm>
            <a:off x="5188332" y="3075709"/>
            <a:ext cx="951345" cy="5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5F24F7-B10F-4CC8-8345-E8DE74C00667}"/>
              </a:ext>
            </a:extLst>
          </p:cNvPr>
          <p:cNvSpPr/>
          <p:nvPr/>
        </p:nvSpPr>
        <p:spPr>
          <a:xfrm>
            <a:off x="8156594" y="4247161"/>
            <a:ext cx="679508" cy="239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59E78-E509-4746-A9F6-C6FEF4D3885C}"/>
              </a:ext>
            </a:extLst>
          </p:cNvPr>
          <p:cNvSpPr txBox="1"/>
          <p:nvPr/>
        </p:nvSpPr>
        <p:spPr>
          <a:xfrm>
            <a:off x="4873549" y="2579947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Babel compile</a:t>
            </a:r>
          </a:p>
          <a:p>
            <a:pPr algn="ctr"/>
            <a:r>
              <a:rPr lang="en-CA" dirty="0"/>
              <a:t>into</a:t>
            </a:r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924B6-49D9-45BA-AE2E-66A6D9D4A9D0}"/>
              </a:ext>
            </a:extLst>
          </p:cNvPr>
          <p:cNvSpPr txBox="1"/>
          <p:nvPr/>
        </p:nvSpPr>
        <p:spPr>
          <a:xfrm>
            <a:off x="8919992" y="4182437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</a:t>
            </a:r>
            <a:r>
              <a:rPr lang="en-CA" dirty="0" err="1"/>
              <a:t>Javascript</a:t>
            </a:r>
            <a:r>
              <a:rPr lang="en-CA" dirty="0"/>
              <a:t> Object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785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un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96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5" y="158849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5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27486"/>
              </p:ext>
            </p:extLst>
          </p:nvPr>
        </p:nvGraphicFramePr>
        <p:xfrm>
          <a:off x="117230" y="1453528"/>
          <a:ext cx="11957539" cy="50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reactElement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61081"/>
                  </a:ext>
                </a:extLst>
              </a:tr>
              <a:tr h="925528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1 seul fois une fois que le component à été monter sur le DOM du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idéal pour faire </a:t>
                      </a:r>
                      <a:r>
                        <a:rPr lang="fr-CA" dirty="0" err="1"/>
                        <a:t>fetch</a:t>
                      </a:r>
                      <a:r>
                        <a:rPr lang="fr-CA" dirty="0"/>
                        <a:t> de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5067"/>
                  </a:ext>
                </a:extLst>
              </a:tr>
              <a:tr h="869534">
                <a:tc>
                  <a:txBody>
                    <a:bodyPr/>
                    <a:lstStyle/>
                    <a:p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nextProps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nextState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Indique s’il est nécessaire d’effectuer un nouveau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bool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React.Component</a:t>
                      </a:r>
                      <a:r>
                        <a:rPr lang="fr-CA" dirty="0"/>
                        <a:t> retourne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par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18961"/>
                  </a:ext>
                </a:extLst>
              </a:tr>
              <a:tr h="75487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, snapshot)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À utiliser de façon similaire à </a:t>
                      </a:r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Si on utilise </a:t>
                      </a:r>
                      <a:r>
                        <a:rPr lang="fr-CA" dirty="0" err="1"/>
                        <a:t>setState</a:t>
                      </a:r>
                      <a:r>
                        <a:rPr lang="fr-CA" dirty="0"/>
                        <a:t>, mettre une condition sinon boucle </a:t>
                      </a:r>
                      <a:r>
                        <a:rPr lang="fr-CA" dirty="0" err="1"/>
                        <a:t>infinit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006"/>
                  </a:ext>
                </a:extLst>
              </a:tr>
              <a:tr h="1199484">
                <a:tc>
                  <a:txBody>
                    <a:bodyPr/>
                    <a:lstStyle/>
                    <a:p>
                      <a:r>
                        <a:rPr lang="fr-CA" dirty="0" err="1"/>
                        <a:t>componentWillUnmount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Avant qu’il soit 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du 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Ne pas utiliser </a:t>
                      </a:r>
                      <a:r>
                        <a:rPr lang="fr-CA" dirty="0" err="1"/>
                        <a:t>setState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pour nettoyer les </a:t>
                      </a:r>
                      <a:r>
                        <a:rPr lang="fr-CA" dirty="0" err="1"/>
                        <a:t>timers</a:t>
                      </a:r>
                      <a:r>
                        <a:rPr lang="fr-CA" dirty="0"/>
                        <a:t>, process et </a:t>
                      </a:r>
                      <a:r>
                        <a:rPr lang="fr-CA" dirty="0" err="1"/>
                        <a:t>event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listeners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3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740</Words>
  <Application>Microsoft Office PowerPoint</Application>
  <PresentationFormat>Widescreen</PresentationFormat>
  <Paragraphs>134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DOM (Document Object Model)</vt:lpstr>
      <vt:lpstr>Comment le browser render </vt:lpstr>
      <vt:lpstr>React Building Block</vt:lpstr>
      <vt:lpstr>React Element &amp; Virtual DOM</vt:lpstr>
      <vt:lpstr>Lifecycle d’un ReactElement</vt:lpstr>
      <vt:lpstr>Pourquoi un Virtual DOM</vt:lpstr>
      <vt:lpstr>Component LifeCycle</vt:lpstr>
      <vt:lpstr>How and When use lifecycle method</vt:lpstr>
      <vt:lpstr>How and When use lifecycle method (React 16)</vt:lpstr>
      <vt:lpstr>React Render &amp; Reconciliation</vt:lpstr>
      <vt:lpstr>Visualisation</vt:lpstr>
      <vt:lpstr>Context et objectif de la réconciliation</vt:lpstr>
      <vt:lpstr>Étape de la réconciliation</vt:lpstr>
      <vt:lpstr>Reconciliation Game</vt:lpstr>
      <vt:lpstr>Éviter des Waste Render</vt:lpstr>
      <vt:lpstr>React Profiler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Gamache</dc:creator>
  <cp:lastModifiedBy>Mathieu Gamache</cp:lastModifiedBy>
  <cp:revision>25</cp:revision>
  <dcterms:created xsi:type="dcterms:W3CDTF">2019-02-08T00:47:39Z</dcterms:created>
  <dcterms:modified xsi:type="dcterms:W3CDTF">2019-02-09T21:31:39Z</dcterms:modified>
</cp:coreProperties>
</file>