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3373" autoAdjust="0"/>
  </p:normalViewPr>
  <p:slideViewPr>
    <p:cSldViewPr snapToGrid="0">
      <p:cViewPr varScale="1">
        <p:scale>
          <a:sx n="95" d="100"/>
          <a:sy n="95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D8366-78F6-4B3C-B44B-186B48A03637}" type="datetimeFigureOut">
              <a:rPr lang="en-CA" smtClean="0"/>
              <a:t>2019-02-07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1314A-80A0-4876-B1A5-EEE650CBF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80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https://stackoverflow.com/questions/27637184/what-is-dom-reflow</a:t>
            </a:r>
          </a:p>
          <a:p>
            <a:endParaRPr lang="fr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799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https://medium.com/@fay_jai/react-elements-vs-react-components-vs-component-backing-instances-14d42729f62</a:t>
            </a:r>
          </a:p>
          <a:p>
            <a:r>
              <a:rPr lang="fr-CA" dirty="0"/>
              <a:t>https://medium.com/@gethylgeorge/how-virtual-dom-and-diffing-works-in-react-6fc805f9f84e</a:t>
            </a:r>
          </a:p>
          <a:p>
            <a:r>
              <a:rPr lang="fr-CA" dirty="0"/>
              <a:t>https://evilmartians.com/chronicles/optimizing-react-virtual-dom-explained</a:t>
            </a:r>
          </a:p>
          <a:p>
            <a:r>
              <a:rPr lang="en-CA" dirty="0"/>
              <a:t>https://reactjs.org/blog/2015/12/18/react-components-elements-and-instances.html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1314A-80A0-4876-B1A5-EEE650CBF79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41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F4A9-6CD9-4C3F-A387-E56FDCE41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B816C-1CCD-4E23-AB18-A5A6CBD0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DF3E-E970-487C-8F24-DA15B6C4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2019-02-07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694AF-7829-480A-90DF-5EE15C59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8334D-3C24-4657-896E-82EDC665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448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CDD2-8773-46A5-9397-C59281CE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AA963-C373-4443-9667-E7FA27C48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ACDE6-6772-4369-A612-3E944620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2019-02-07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24261-1323-4950-A4B9-D463B2D5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7B6B1-3E82-44E8-821C-797EFAFD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2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710D2-B1B9-483C-9A0D-95E5C08D5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857AE-ADCB-4B1B-8C86-31BEF86B8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6038-AE08-4DD7-A0B4-D63CF5D4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2019-02-07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79597-E092-4273-8C43-2889B11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F12D-9BA3-4ECE-938D-BD140371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96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3493-6EED-4648-BC88-0AF4F172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F107-3AE4-42B7-A645-0C76B173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0CA9C-8981-40DC-B92F-AEBC17A6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2019-02-07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FD613-000D-449C-AD84-669FE0D3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2E4BC-5A5C-419C-B246-A2AD1E5E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748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CBE-A931-4114-BBBE-BCA4BA0A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78FCA-0728-4AEE-A8F6-01F5298D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C47EE-C70A-4837-8A0B-9F1EB69A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2019-02-07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CE89-05B9-469B-BC27-BEF16E1B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0522E-B33A-4422-B1B5-8C2EC739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03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1C61-3AF7-4C5D-80C4-E7C86982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6CEB1-41E0-49B0-9A4D-4AD6F9984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90348-E696-4CE3-BB3C-3F1A111B5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151A6-31BB-4908-ADF8-7A3AE663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2019-02-07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8B0C7-B67C-4464-AD56-7496DD36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8CBCC-13B6-49B3-B312-0FFC29D6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0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AD30-5630-4CA2-A2DB-DF351858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F6603-CFAC-45AD-9ED6-8E702B6B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F9805-93D1-45C1-8884-55B1B67A8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1BC81-2438-43C2-9E8A-4D01FB379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F87F4-1B37-47DC-9FA7-D45DC2958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DF5C2-F524-4FA6-A590-9AD2CF85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2019-02-07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45BC0-4E53-4F0C-BC7F-EA2D1BC3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1DC7B-51B7-4EFF-8CD7-F95A4BB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91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BAEE-F992-4FD6-B799-54426395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CA40C-3B63-4A33-B5AF-ECED1D83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2019-02-07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F9DD2-B6A5-4B46-A34F-F2A17A1E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A98F-EACE-4E7D-BC5D-733EA312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1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318A8-9099-4A0C-A205-6029A449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2019-02-07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343FA-04FA-4DAD-9BC9-CC0298DD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33DB4-6D51-44D5-84A1-2BDFA016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57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269E-41B9-4EA4-BBE1-E3307D2A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103C-02BD-475B-897C-35DB62AB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825D1-1BEC-4520-9977-CB2BA2419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B0935-6706-40E6-81AE-AA5238EF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2019-02-07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BC3B9-4B5B-4A15-826C-31AE1342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22625-E5D8-45B5-B931-86E68669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3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A695-4A77-42FD-9EE9-2FF3C93D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2618B-AF0A-4A06-A117-ED308BA5C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6FD41-4600-4638-BE8F-482C3F63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244C0-F360-44DC-B9D1-33030289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3F4-2F0B-4EDF-BB25-F54BA930C80F}" type="datetimeFigureOut">
              <a:rPr lang="en-CA" smtClean="0"/>
              <a:t>2019-02-07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1992B-601C-4CBD-A791-91943182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FCD8E-E3CC-42AD-9128-49D9E10CB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341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67F35-E4F8-4723-81F3-3AC621D5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74568-D441-44DB-A0AF-959639980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EF76-516E-4DB6-9EB2-CD8521859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A3F4-2F0B-4EDF-BB25-F54BA930C80F}" type="datetimeFigureOut">
              <a:rPr lang="en-CA" smtClean="0"/>
              <a:t>2019-02-07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8CD92-9718-4810-A375-73942AAF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C085-2D91-4565-901D-D4B23BC72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8178-9110-4996-AA7B-EFEB163950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D972-F0CF-4F3C-8EF9-02EC5689C8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CA4BD-43F6-4A50-8CFA-6E0D7EC06A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81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5190-7681-4868-88EA-BB715AE4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DOM (Document Object Model)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AC25-6A03-48F2-A50B-650167FD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57" y="1688981"/>
            <a:ext cx="10515600" cy="4803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« </a:t>
            </a:r>
            <a:r>
              <a:rPr lang="fr-CA" dirty="0" err="1"/>
              <a:t>Programming</a:t>
            </a:r>
            <a:r>
              <a:rPr lang="fr-CA" dirty="0"/>
              <a:t> Interface for HTML »</a:t>
            </a:r>
          </a:p>
          <a:p>
            <a:pPr marL="0" indent="0">
              <a:buNone/>
            </a:pPr>
            <a:endParaRPr lang="fr-CA" dirty="0"/>
          </a:p>
          <a:p>
            <a:r>
              <a:rPr lang="fr-CA" dirty="0"/>
              <a:t>Représente ce qui est afficher dans le browser</a:t>
            </a:r>
          </a:p>
          <a:p>
            <a:r>
              <a:rPr lang="fr-CA" dirty="0"/>
              <a:t>La représentation est un arbre de </a:t>
            </a:r>
            <a:r>
              <a:rPr lang="fr-CA" dirty="0" err="1"/>
              <a:t>node</a:t>
            </a:r>
            <a:endParaRPr lang="fr-CA" dirty="0"/>
          </a:p>
          <a:p>
            <a:r>
              <a:rPr lang="fr-CA" dirty="0"/>
              <a:t>Offre méthode pour manipuler cette arbre</a:t>
            </a:r>
          </a:p>
          <a:p>
            <a:pPr lvl="1"/>
            <a:r>
              <a:rPr lang="fr-CA" dirty="0" err="1"/>
              <a:t>getElementById</a:t>
            </a:r>
            <a:endParaRPr lang="fr-CA" dirty="0"/>
          </a:p>
          <a:p>
            <a:pPr lvl="1"/>
            <a:r>
              <a:rPr lang="fr-CA" dirty="0" err="1"/>
              <a:t>createElement</a:t>
            </a:r>
            <a:endParaRPr lang="fr-CA" dirty="0"/>
          </a:p>
          <a:p>
            <a:pPr lvl="1"/>
            <a:r>
              <a:rPr lang="fr-CA" dirty="0" err="1"/>
              <a:t>setAttribute</a:t>
            </a:r>
            <a:endParaRPr lang="fr-CA" dirty="0"/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Démo: « 1-classic-dom.html »</a:t>
            </a:r>
          </a:p>
          <a:p>
            <a:pPr lvl="1"/>
            <a:endParaRPr lang="fr-CA" dirty="0"/>
          </a:p>
          <a:p>
            <a:pPr lvl="1"/>
            <a:endParaRPr lang="fr-CA" dirty="0"/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2050" name="Picture 2" descr="Image result for browser dom">
            <a:extLst>
              <a:ext uri="{FF2B5EF4-FFF2-40B4-BE49-F238E27FC236}">
                <a16:creationId xmlns:a16="http://schemas.microsoft.com/office/drawing/2014/main" id="{E0D3F17F-9441-49D4-ABBD-2CC4D9E0D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97" y="2616200"/>
            <a:ext cx="54006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3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A06C-0F19-4584-BE6C-4B8775C1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Comment le browser </a:t>
            </a:r>
            <a:r>
              <a:rPr lang="fr-CA" dirty="0" err="1"/>
              <a:t>render</a:t>
            </a:r>
            <a:r>
              <a:rPr lang="fr-CA" dirty="0"/>
              <a:t> </a:t>
            </a:r>
            <a:endParaRPr lang="en-CA" dirty="0"/>
          </a:p>
        </p:txBody>
      </p:sp>
      <p:pic>
        <p:nvPicPr>
          <p:cNvPr id="1026" name="Picture 2" descr="https://cdn-images-1.medium.com/max/800/1*ZrzXoRljG5Co5KvEsWJNjA.png">
            <a:extLst>
              <a:ext uri="{FF2B5EF4-FFF2-40B4-BE49-F238E27FC236}">
                <a16:creationId xmlns:a16="http://schemas.microsoft.com/office/drawing/2014/main" id="{4163691F-6AE1-4EA5-828F-AE7527DA2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39" y="2332526"/>
            <a:ext cx="6584607" cy="291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52479-B90C-4F16-9BE1-A0A5F46C3D88}"/>
              </a:ext>
            </a:extLst>
          </p:cNvPr>
          <p:cNvSpPr txBox="1"/>
          <p:nvPr/>
        </p:nvSpPr>
        <p:spPr>
          <a:xfrm>
            <a:off x="6702114" y="1386896"/>
            <a:ext cx="4783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u="sng" dirty="0"/>
              <a:t>À retenir:</a:t>
            </a:r>
          </a:p>
          <a:p>
            <a:endParaRPr lang="fr-CA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Chaque changement au DOM cause entre autre une opération de </a:t>
            </a:r>
            <a:r>
              <a:rPr lang="fr-CA" dirty="0" err="1"/>
              <a:t>reflow</a:t>
            </a:r>
            <a:r>
              <a:rPr lang="fr-CA" dirty="0"/>
              <a:t> et painting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Opération de </a:t>
            </a:r>
            <a:r>
              <a:rPr lang="fr-CA" dirty="0" err="1"/>
              <a:t>reflow</a:t>
            </a:r>
            <a:r>
              <a:rPr lang="fr-CA" dirty="0"/>
              <a:t> &amp; painting sont coûteuse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/>
              <a:t>Reflow</a:t>
            </a:r>
            <a:r>
              <a:rPr lang="fr-CA" dirty="0"/>
              <a:t> = Calcule la position et géométrie des éléments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O</a:t>
            </a:r>
            <a:r>
              <a:rPr lang="en-CA" dirty="0"/>
              <a:t>n </a:t>
            </a:r>
            <a:r>
              <a:rPr lang="en-CA" dirty="0" err="1"/>
              <a:t>veut</a:t>
            </a:r>
            <a:r>
              <a:rPr lang="en-CA" dirty="0"/>
              <a:t> minimiser la </a:t>
            </a:r>
            <a:r>
              <a:rPr lang="en-CA" dirty="0" err="1"/>
              <a:t>nombre</a:t>
            </a:r>
            <a:r>
              <a:rPr lang="en-CA" dirty="0"/>
              <a:t> </a:t>
            </a:r>
            <a:r>
              <a:rPr lang="en-CA" dirty="0" err="1"/>
              <a:t>d’operation</a:t>
            </a:r>
            <a:r>
              <a:rPr lang="en-CA" dirty="0"/>
              <a:t> au DOM</a:t>
            </a:r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75D85-02AA-416E-BD76-2BF443345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043" y="4614057"/>
            <a:ext cx="4457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4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AA28-3EEA-46A4-A6A9-386816C1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Building Block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C6E9C4-784F-4F65-AACC-12B3C607B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755449"/>
              </p:ext>
            </p:extLst>
          </p:nvPr>
        </p:nvGraphicFramePr>
        <p:xfrm>
          <a:off x="838200" y="1825625"/>
          <a:ext cx="10251141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691">
                  <a:extLst>
                    <a:ext uri="{9D8B030D-6E8A-4147-A177-3AD203B41FA5}">
                      <a16:colId xmlns:a16="http://schemas.microsoft.com/office/drawing/2014/main" val="59715496"/>
                    </a:ext>
                  </a:extLst>
                </a:gridCol>
                <a:gridCol w="5227450">
                  <a:extLst>
                    <a:ext uri="{9D8B030D-6E8A-4147-A177-3AD203B41FA5}">
                      <a16:colId xmlns:a16="http://schemas.microsoft.com/office/drawing/2014/main" val="2795418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Nom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690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ReactElement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« Light, </a:t>
                      </a:r>
                      <a:r>
                        <a:rPr lang="fr-CA" dirty="0" err="1"/>
                        <a:t>stateless</a:t>
                      </a:r>
                      <a:r>
                        <a:rPr lang="fr-CA" dirty="0"/>
                        <a:t>, immutable, </a:t>
                      </a:r>
                      <a:r>
                        <a:rPr lang="fr-CA" dirty="0" err="1"/>
                        <a:t>virtual</a:t>
                      </a:r>
                      <a:r>
                        <a:rPr lang="fr-CA" dirty="0"/>
                        <a:t> </a:t>
                      </a:r>
                      <a:r>
                        <a:rPr lang="fr-CA" dirty="0" err="1"/>
                        <a:t>representation</a:t>
                      </a:r>
                      <a:r>
                        <a:rPr lang="fr-CA" dirty="0"/>
                        <a:t> of a DOM </a:t>
                      </a:r>
                      <a:r>
                        <a:rPr lang="fr-CA" dirty="0" err="1"/>
                        <a:t>Element</a:t>
                      </a:r>
                      <a:r>
                        <a:rPr lang="fr-CA" dirty="0"/>
                        <a:t> »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31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ReactComponent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CA" dirty="0" err="1"/>
                        <a:t>Blueprint</a:t>
                      </a:r>
                      <a:r>
                        <a:rPr lang="fr-CA" dirty="0"/>
                        <a:t> (</a:t>
                      </a:r>
                      <a:r>
                        <a:rPr lang="fr-CA" dirty="0" err="1"/>
                        <a:t>litérallement</a:t>
                      </a:r>
                      <a:r>
                        <a:rPr lang="fr-CA" dirty="0"/>
                        <a:t> une classe (</a:t>
                      </a:r>
                      <a:r>
                        <a:rPr lang="fr-CA" dirty="0" err="1"/>
                        <a:t>i.e</a:t>
                      </a:r>
                      <a:r>
                        <a:rPr lang="fr-CA" dirty="0"/>
                        <a:t>: </a:t>
                      </a:r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fr-CA" dirty="0"/>
                        <a:t>))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 err="1"/>
                        <a:t>Stateful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La méthode </a:t>
                      </a:r>
                      <a:r>
                        <a:rPr lang="fr-CA" dirty="0" err="1"/>
                        <a:t>render</a:t>
                      </a:r>
                      <a:r>
                        <a:rPr lang="fr-CA" dirty="0"/>
                        <a:t> retourne un </a:t>
                      </a:r>
                      <a:r>
                        <a:rPr lang="fr-CA" dirty="0" err="1"/>
                        <a:t>ReactElement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0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Component Instance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Instance d’un </a:t>
                      </a:r>
                      <a:r>
                        <a:rPr lang="fr-CA" dirty="0" err="1"/>
                        <a:t>ReactComponent</a:t>
                      </a:r>
                      <a:endParaRPr lang="fr-C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dirty="0"/>
                        <a:t>Équivalent à l’instance d’une classe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0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Dom Instance (DOM Node)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/>
                        <a:t>Node dans le DOM du browser.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1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7C4C-211B-4FDF-A37C-72633CAD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Element</a:t>
            </a:r>
            <a:r>
              <a:rPr lang="fr-CA" dirty="0"/>
              <a:t> &amp; Virtual DOM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F941D-AE33-4B03-8443-DFDC644B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578"/>
            <a:ext cx="2019300" cy="1123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05EA3A-A362-480C-B478-693387D81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49600"/>
            <a:ext cx="3717654" cy="2578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D9BC85-534A-4403-8C39-6C3C361C60BA}"/>
              </a:ext>
            </a:extLst>
          </p:cNvPr>
          <p:cNvSpPr txBox="1"/>
          <p:nvPr/>
        </p:nvSpPr>
        <p:spPr>
          <a:xfrm>
            <a:off x="5369859" y="1891553"/>
            <a:ext cx="6338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Virtual DOM est une </a:t>
            </a:r>
            <a:r>
              <a:rPr lang="fr-CA" dirty="0" err="1"/>
              <a:t>abscription</a:t>
            </a:r>
            <a:r>
              <a:rPr lang="fr-CA" dirty="0"/>
              <a:t> du HTML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Découplé des détails d’implémentation du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Composé de </a:t>
            </a:r>
            <a:r>
              <a:rPr lang="fr-CA" dirty="0" err="1"/>
              <a:t>ReactElement</a:t>
            </a: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La méthode </a:t>
            </a:r>
            <a:r>
              <a:rPr lang="fr-CA" dirty="0" err="1"/>
              <a:t>React.Render</a:t>
            </a:r>
            <a:r>
              <a:rPr lang="fr-CA" dirty="0"/>
              <a:t>() transforme le </a:t>
            </a:r>
            <a:r>
              <a:rPr lang="fr-CA" dirty="0" err="1"/>
              <a:t>reactElement</a:t>
            </a:r>
            <a:r>
              <a:rPr lang="fr-CA" dirty="0"/>
              <a:t> en </a:t>
            </a:r>
            <a:r>
              <a:rPr lang="fr-CA" dirty="0" err="1"/>
              <a:t>node</a:t>
            </a:r>
            <a:r>
              <a:rPr lang="fr-CA" dirty="0"/>
              <a:t> du HTML 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/>
              <a:t>Ou le DOM du mobile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CA" dirty="0"/>
          </a:p>
          <a:p>
            <a:r>
              <a:rPr lang="fr-CA" dirty="0"/>
              <a:t>Démo: « 2-react-element.html »</a:t>
            </a:r>
          </a:p>
        </p:txBody>
      </p:sp>
    </p:spTree>
    <p:extLst>
      <p:ext uri="{BB962C8B-B14F-4D97-AF65-F5344CB8AC3E}">
        <p14:creationId xmlns:p14="http://schemas.microsoft.com/office/powerpoint/2010/main" val="30033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AEA-6232-4670-B53E-ADC28E9C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Pourquoi</a:t>
            </a:r>
            <a:r>
              <a:rPr lang="en-CA" dirty="0"/>
              <a:t> un 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3598-4DA2-4E4D-80F2-A3033D71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96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B862-FB26-48DC-9687-ABFF8FA0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React</a:t>
            </a:r>
            <a:r>
              <a:rPr lang="fr-CA" dirty="0"/>
              <a:t> </a:t>
            </a:r>
            <a:r>
              <a:rPr lang="fr-CA" dirty="0" err="1"/>
              <a:t>Render</a:t>
            </a:r>
            <a:r>
              <a:rPr lang="fr-CA" dirty="0"/>
              <a:t> &amp; </a:t>
            </a:r>
            <a:r>
              <a:rPr lang="fr-CA" dirty="0" err="1"/>
              <a:t>Reconciliation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9718-8B24-4054-9B5C-A032DAA7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06" y="1690688"/>
            <a:ext cx="107710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dirty="0"/>
              <a:t>Lorsqu’on </a:t>
            </a:r>
            <a:r>
              <a:rPr lang="fr-CA" dirty="0" err="1"/>
              <a:t>apelle</a:t>
            </a:r>
            <a:r>
              <a:rPr lang="fr-CA" dirty="0"/>
              <a:t> la méthode </a:t>
            </a:r>
            <a:r>
              <a:rPr lang="fr-CA" dirty="0" err="1"/>
              <a:t>React.Render</a:t>
            </a:r>
            <a:r>
              <a:rPr lang="fr-CA" dirty="0"/>
              <a:t>() ou </a:t>
            </a:r>
            <a:r>
              <a:rPr lang="fr-CA" dirty="0" err="1"/>
              <a:t>setState</a:t>
            </a:r>
            <a:r>
              <a:rPr lang="fr-CA" dirty="0"/>
              <a:t>() 2 chose se produise: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#1) Update/</a:t>
            </a:r>
            <a:r>
              <a:rPr lang="fr-CA" dirty="0" err="1"/>
              <a:t>Render</a:t>
            </a:r>
            <a:r>
              <a:rPr lang="fr-CA" dirty="0"/>
              <a:t> du Virtual-DOM</a:t>
            </a:r>
          </a:p>
          <a:p>
            <a:r>
              <a:rPr lang="fr-CA" sz="2000" dirty="0"/>
              <a:t>Recréer les </a:t>
            </a:r>
            <a:r>
              <a:rPr lang="fr-CA" sz="2000" dirty="0" err="1"/>
              <a:t>reactElements</a:t>
            </a:r>
            <a:r>
              <a:rPr lang="fr-CA" sz="2000" dirty="0"/>
              <a:t> de l’élément et de son sous arbre</a:t>
            </a:r>
          </a:p>
          <a:p>
            <a:pPr lvl="1"/>
            <a:r>
              <a:rPr lang="fr-CA" sz="2000" dirty="0"/>
              <a:t>Sur </a:t>
            </a:r>
            <a:r>
              <a:rPr lang="fr-CA" sz="2000" dirty="0" err="1"/>
              <a:t>React.Render</a:t>
            </a:r>
            <a:r>
              <a:rPr lang="fr-CA" sz="2000" dirty="0"/>
              <a:t>() l’élément est le root</a:t>
            </a:r>
          </a:p>
          <a:p>
            <a:pPr lvl="1"/>
            <a:r>
              <a:rPr lang="fr-CA" sz="2000" dirty="0"/>
              <a:t>Avec </a:t>
            </a:r>
            <a:r>
              <a:rPr lang="fr-CA" sz="2000" dirty="0" err="1"/>
              <a:t>setState</a:t>
            </a:r>
            <a:r>
              <a:rPr lang="fr-CA" sz="2000" dirty="0"/>
              <a:t>() l’élément est le component updaté</a:t>
            </a:r>
          </a:p>
          <a:p>
            <a:pPr marL="0" indent="0">
              <a:buNone/>
            </a:pPr>
            <a:r>
              <a:rPr lang="fr-CA" dirty="0"/>
              <a:t>#2) </a:t>
            </a:r>
            <a:r>
              <a:rPr lang="fr-CA" dirty="0" err="1"/>
              <a:t>Reconciliation</a:t>
            </a:r>
            <a:endParaRPr lang="fr-CA" dirty="0"/>
          </a:p>
          <a:p>
            <a:r>
              <a:rPr lang="fr-CA" sz="2000" dirty="0" err="1"/>
              <a:t>Renderer</a:t>
            </a:r>
            <a:r>
              <a:rPr lang="fr-CA" sz="2000" dirty="0"/>
              <a:t> (comme </a:t>
            </a:r>
            <a:r>
              <a:rPr lang="fr-CA" sz="2000" dirty="0" err="1"/>
              <a:t>react</a:t>
            </a:r>
            <a:r>
              <a:rPr lang="fr-CA" sz="2000" dirty="0"/>
              <a:t>-dom ou </a:t>
            </a:r>
            <a:r>
              <a:rPr lang="fr-CA" sz="2000" dirty="0" err="1"/>
              <a:t>react</a:t>
            </a:r>
            <a:r>
              <a:rPr lang="fr-CA" sz="2000" dirty="0"/>
              <a:t>-native) calcule les changements minimal à faire pour mettre à jour le DOM de la </a:t>
            </a:r>
            <a:r>
              <a:rPr lang="fr-CA" sz="2000" dirty="0" err="1"/>
              <a:t>platforme</a:t>
            </a:r>
            <a:endParaRPr lang="fr-CA" sz="2000" dirty="0"/>
          </a:p>
          <a:p>
            <a:pPr marL="0" indent="0">
              <a:buNone/>
            </a:pPr>
            <a:endParaRPr lang="fr-CA" dirty="0"/>
          </a:p>
          <a:p>
            <a:pPr marL="457200" lvl="1" indent="0">
              <a:buNone/>
            </a:pPr>
            <a:endParaRPr lang="fr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8258A-5666-40C6-8E08-9079FCD97085}"/>
              </a:ext>
            </a:extLst>
          </p:cNvPr>
          <p:cNvSpPr txBox="1"/>
          <p:nvPr/>
        </p:nvSpPr>
        <p:spPr>
          <a:xfrm>
            <a:off x="566540" y="6187440"/>
            <a:ext cx="633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Démo: « 3-react-render.html » et « 4-render-reconciliation.html »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68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291</Words>
  <Application>Microsoft Office PowerPoint</Application>
  <PresentationFormat>Widescreen</PresentationFormat>
  <Paragraphs>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DOM (Document Object Model)</vt:lpstr>
      <vt:lpstr>Comment le browser render </vt:lpstr>
      <vt:lpstr>React Building Block</vt:lpstr>
      <vt:lpstr>React Element &amp; Virtual DOM</vt:lpstr>
      <vt:lpstr>Pourquoi un Virtual DOM</vt:lpstr>
      <vt:lpstr>React Render &amp; Reconciliation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Gamache</dc:creator>
  <cp:lastModifiedBy>Mathieu Gamache</cp:lastModifiedBy>
  <cp:revision>12</cp:revision>
  <dcterms:created xsi:type="dcterms:W3CDTF">2019-02-08T00:47:39Z</dcterms:created>
  <dcterms:modified xsi:type="dcterms:W3CDTF">2019-02-08T03:25:44Z</dcterms:modified>
</cp:coreProperties>
</file>