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1" r:id="rId7"/>
    <p:sldId id="271" r:id="rId8"/>
    <p:sldId id="269" r:id="rId9"/>
    <p:sldId id="272" r:id="rId10"/>
    <p:sldId id="274" r:id="rId11"/>
    <p:sldId id="279" r:id="rId12"/>
    <p:sldId id="275" r:id="rId13"/>
    <p:sldId id="276" r:id="rId14"/>
    <p:sldId id="277" r:id="rId15"/>
    <p:sldId id="278" r:id="rId16"/>
    <p:sldId id="25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08A14-7DEE-4061-889B-6396E5FEA9E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740E1-A7A9-4F86-991D-66E64B716EC4}">
      <dgm:prSet/>
      <dgm:spPr/>
      <dgm:t>
        <a:bodyPr/>
        <a:lstStyle/>
        <a:p>
          <a:r>
            <a:rPr lang="fr-CA"/>
            <a:t>Store: State global de l’application (gros objet json)</a:t>
          </a:r>
          <a:endParaRPr lang="en-US"/>
        </a:p>
      </dgm:t>
    </dgm:pt>
    <dgm:pt modelId="{578E861A-F554-475B-9612-4169A67241E0}" type="parTrans" cxnId="{EBC3B6A0-4D67-4C45-A980-B70C5BBB8460}">
      <dgm:prSet/>
      <dgm:spPr/>
      <dgm:t>
        <a:bodyPr/>
        <a:lstStyle/>
        <a:p>
          <a:endParaRPr lang="en-US"/>
        </a:p>
      </dgm:t>
    </dgm:pt>
    <dgm:pt modelId="{72E6A042-D45B-4631-B666-F6A6E8F04209}" type="sibTrans" cxnId="{EBC3B6A0-4D67-4C45-A980-B70C5BBB8460}">
      <dgm:prSet/>
      <dgm:spPr/>
      <dgm:t>
        <a:bodyPr/>
        <a:lstStyle/>
        <a:p>
          <a:endParaRPr lang="en-US"/>
        </a:p>
      </dgm:t>
    </dgm:pt>
    <dgm:pt modelId="{5D650267-B9FA-4DFE-9669-A4B09524908F}">
      <dgm:prSet/>
      <dgm:spPr/>
      <dgm:t>
        <a:bodyPr/>
        <a:lstStyle/>
        <a:p>
          <a:r>
            <a:rPr lang="fr-CA"/>
            <a:t>Actions: Objet indiquant une intention de modifier le Store. Possède au minimum un ‘type’.</a:t>
          </a:r>
          <a:endParaRPr lang="en-US"/>
        </a:p>
      </dgm:t>
    </dgm:pt>
    <dgm:pt modelId="{4E3E78E7-D265-426C-8469-C7117C78571B}" type="parTrans" cxnId="{4767EF2C-6434-4267-A0A9-9FCC36BD6614}">
      <dgm:prSet/>
      <dgm:spPr/>
      <dgm:t>
        <a:bodyPr/>
        <a:lstStyle/>
        <a:p>
          <a:endParaRPr lang="en-US"/>
        </a:p>
      </dgm:t>
    </dgm:pt>
    <dgm:pt modelId="{9BDFF033-CDFC-4BB2-9810-78392A75BFF4}" type="sibTrans" cxnId="{4767EF2C-6434-4267-A0A9-9FCC36BD6614}">
      <dgm:prSet/>
      <dgm:spPr/>
      <dgm:t>
        <a:bodyPr/>
        <a:lstStyle/>
        <a:p>
          <a:endParaRPr lang="en-US"/>
        </a:p>
      </dgm:t>
    </dgm:pt>
    <dgm:pt modelId="{865E2682-0323-4A66-9B00-85AD65C1B563}">
      <dgm:prSet/>
      <dgm:spPr/>
      <dgm:t>
        <a:bodyPr/>
        <a:lstStyle/>
        <a:p>
          <a:r>
            <a:rPr lang="fr-CA"/>
            <a:t>Reducers: Réagit à une action, met à jour le store.</a:t>
          </a:r>
          <a:endParaRPr lang="en-US"/>
        </a:p>
      </dgm:t>
    </dgm:pt>
    <dgm:pt modelId="{89988DAC-AB94-49B6-9E70-C145762FDDB1}" type="parTrans" cxnId="{5177D20C-DDCF-429A-B475-1831B6ED14A7}">
      <dgm:prSet/>
      <dgm:spPr/>
      <dgm:t>
        <a:bodyPr/>
        <a:lstStyle/>
        <a:p>
          <a:endParaRPr lang="en-US"/>
        </a:p>
      </dgm:t>
    </dgm:pt>
    <dgm:pt modelId="{5C8CA6A3-E083-4F0C-9D30-D0C7CEC02EFB}" type="sibTrans" cxnId="{5177D20C-DDCF-429A-B475-1831B6ED14A7}">
      <dgm:prSet/>
      <dgm:spPr/>
      <dgm:t>
        <a:bodyPr/>
        <a:lstStyle/>
        <a:p>
          <a:endParaRPr lang="en-US"/>
        </a:p>
      </dgm:t>
    </dgm:pt>
    <dgm:pt modelId="{8037568D-A255-47A8-8D8C-D695F5265FBD}">
      <dgm:prSet/>
      <dgm:spPr/>
      <dgm:t>
        <a:bodyPr/>
        <a:lstStyle/>
        <a:p>
          <a:r>
            <a:rPr lang="fr-CA"/>
            <a:t>Middleware: Intercepte des actions avant qu’elles atteignent les reducers. Utilile entre autre pour ‘logging’, ‘telemetry’, ‘asynchronous request’…</a:t>
          </a:r>
          <a:endParaRPr lang="en-US"/>
        </a:p>
      </dgm:t>
    </dgm:pt>
    <dgm:pt modelId="{DA88D042-2F40-49C1-A952-7509E361677A}" type="parTrans" cxnId="{DB6A3CD7-15D9-462F-A0E4-5FBBB838A91F}">
      <dgm:prSet/>
      <dgm:spPr/>
      <dgm:t>
        <a:bodyPr/>
        <a:lstStyle/>
        <a:p>
          <a:endParaRPr lang="en-US"/>
        </a:p>
      </dgm:t>
    </dgm:pt>
    <dgm:pt modelId="{840C6138-01C7-4FC8-AA9C-0A9723B21BA6}" type="sibTrans" cxnId="{DB6A3CD7-15D9-462F-A0E4-5FBBB838A91F}">
      <dgm:prSet/>
      <dgm:spPr/>
      <dgm:t>
        <a:bodyPr/>
        <a:lstStyle/>
        <a:p>
          <a:endParaRPr lang="en-US"/>
        </a:p>
      </dgm:t>
    </dgm:pt>
    <dgm:pt modelId="{949264B3-1E27-4B0A-8348-5CC4C3DD7576}" type="pres">
      <dgm:prSet presAssocID="{36B08A14-7DEE-4061-889B-6396E5FEA9EC}" presName="outerComposite" presStyleCnt="0">
        <dgm:presLayoutVars>
          <dgm:chMax val="5"/>
          <dgm:dir/>
          <dgm:resizeHandles val="exact"/>
        </dgm:presLayoutVars>
      </dgm:prSet>
      <dgm:spPr/>
    </dgm:pt>
    <dgm:pt modelId="{24926882-32C4-4CD8-8A2E-F3ED5E249D80}" type="pres">
      <dgm:prSet presAssocID="{36B08A14-7DEE-4061-889B-6396E5FEA9EC}" presName="dummyMaxCanvas" presStyleCnt="0">
        <dgm:presLayoutVars/>
      </dgm:prSet>
      <dgm:spPr/>
    </dgm:pt>
    <dgm:pt modelId="{303E6E39-1F0E-46DE-8B0A-BFBBA5B32695}" type="pres">
      <dgm:prSet presAssocID="{36B08A14-7DEE-4061-889B-6396E5FEA9EC}" presName="FourNodes_1" presStyleLbl="node1" presStyleIdx="0" presStyleCnt="4">
        <dgm:presLayoutVars>
          <dgm:bulletEnabled val="1"/>
        </dgm:presLayoutVars>
      </dgm:prSet>
      <dgm:spPr/>
    </dgm:pt>
    <dgm:pt modelId="{E90BC0F0-EB6F-4838-B5AA-05B482B33092}" type="pres">
      <dgm:prSet presAssocID="{36B08A14-7DEE-4061-889B-6396E5FEA9EC}" presName="FourNodes_2" presStyleLbl="node1" presStyleIdx="1" presStyleCnt="4">
        <dgm:presLayoutVars>
          <dgm:bulletEnabled val="1"/>
        </dgm:presLayoutVars>
      </dgm:prSet>
      <dgm:spPr/>
    </dgm:pt>
    <dgm:pt modelId="{22028EC7-2403-47F4-BDE7-14CE3FD03E31}" type="pres">
      <dgm:prSet presAssocID="{36B08A14-7DEE-4061-889B-6396E5FEA9EC}" presName="FourNodes_3" presStyleLbl="node1" presStyleIdx="2" presStyleCnt="4">
        <dgm:presLayoutVars>
          <dgm:bulletEnabled val="1"/>
        </dgm:presLayoutVars>
      </dgm:prSet>
      <dgm:spPr/>
    </dgm:pt>
    <dgm:pt modelId="{887688DC-E92D-4628-94C8-4C10A1C1776E}" type="pres">
      <dgm:prSet presAssocID="{36B08A14-7DEE-4061-889B-6396E5FEA9EC}" presName="FourNodes_4" presStyleLbl="node1" presStyleIdx="3" presStyleCnt="4">
        <dgm:presLayoutVars>
          <dgm:bulletEnabled val="1"/>
        </dgm:presLayoutVars>
      </dgm:prSet>
      <dgm:spPr/>
    </dgm:pt>
    <dgm:pt modelId="{8A48788D-A714-4A42-AE93-C995B9561056}" type="pres">
      <dgm:prSet presAssocID="{36B08A14-7DEE-4061-889B-6396E5FEA9EC}" presName="FourConn_1-2" presStyleLbl="fgAccFollowNode1" presStyleIdx="0" presStyleCnt="3">
        <dgm:presLayoutVars>
          <dgm:bulletEnabled val="1"/>
        </dgm:presLayoutVars>
      </dgm:prSet>
      <dgm:spPr/>
    </dgm:pt>
    <dgm:pt modelId="{287E7900-25EA-40E4-9FEA-DABDD6A50495}" type="pres">
      <dgm:prSet presAssocID="{36B08A14-7DEE-4061-889B-6396E5FEA9EC}" presName="FourConn_2-3" presStyleLbl="fgAccFollowNode1" presStyleIdx="1" presStyleCnt="3">
        <dgm:presLayoutVars>
          <dgm:bulletEnabled val="1"/>
        </dgm:presLayoutVars>
      </dgm:prSet>
      <dgm:spPr/>
    </dgm:pt>
    <dgm:pt modelId="{6888623D-DAF7-4E8A-862A-3D2954758D7E}" type="pres">
      <dgm:prSet presAssocID="{36B08A14-7DEE-4061-889B-6396E5FEA9EC}" presName="FourConn_3-4" presStyleLbl="fgAccFollowNode1" presStyleIdx="2" presStyleCnt="3">
        <dgm:presLayoutVars>
          <dgm:bulletEnabled val="1"/>
        </dgm:presLayoutVars>
      </dgm:prSet>
      <dgm:spPr/>
    </dgm:pt>
    <dgm:pt modelId="{FD8E5E30-2A94-40D0-9513-8D27243B8C82}" type="pres">
      <dgm:prSet presAssocID="{36B08A14-7DEE-4061-889B-6396E5FEA9EC}" presName="FourNodes_1_text" presStyleLbl="node1" presStyleIdx="3" presStyleCnt="4">
        <dgm:presLayoutVars>
          <dgm:bulletEnabled val="1"/>
        </dgm:presLayoutVars>
      </dgm:prSet>
      <dgm:spPr/>
    </dgm:pt>
    <dgm:pt modelId="{D6A597EE-8DF8-4D4A-AD11-3A9731775BA7}" type="pres">
      <dgm:prSet presAssocID="{36B08A14-7DEE-4061-889B-6396E5FEA9EC}" presName="FourNodes_2_text" presStyleLbl="node1" presStyleIdx="3" presStyleCnt="4">
        <dgm:presLayoutVars>
          <dgm:bulletEnabled val="1"/>
        </dgm:presLayoutVars>
      </dgm:prSet>
      <dgm:spPr/>
    </dgm:pt>
    <dgm:pt modelId="{AA55D63A-CFAD-4D7D-9BFC-328E893B20CA}" type="pres">
      <dgm:prSet presAssocID="{36B08A14-7DEE-4061-889B-6396E5FEA9EC}" presName="FourNodes_3_text" presStyleLbl="node1" presStyleIdx="3" presStyleCnt="4">
        <dgm:presLayoutVars>
          <dgm:bulletEnabled val="1"/>
        </dgm:presLayoutVars>
      </dgm:prSet>
      <dgm:spPr/>
    </dgm:pt>
    <dgm:pt modelId="{1145B634-F235-48AC-84A0-B448B6288C38}" type="pres">
      <dgm:prSet presAssocID="{36B08A14-7DEE-4061-889B-6396E5FEA9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77D20C-DDCF-429A-B475-1831B6ED14A7}" srcId="{36B08A14-7DEE-4061-889B-6396E5FEA9EC}" destId="{865E2682-0323-4A66-9B00-85AD65C1B563}" srcOrd="2" destOrd="0" parTransId="{89988DAC-AB94-49B6-9E70-C145762FDDB1}" sibTransId="{5C8CA6A3-E083-4F0C-9D30-D0C7CEC02EFB}"/>
    <dgm:cxn modelId="{64B4B910-F64D-4F35-86B9-40C1C377180E}" type="presOf" srcId="{EDB740E1-A7A9-4F86-991D-66E64B716EC4}" destId="{FD8E5E30-2A94-40D0-9513-8D27243B8C82}" srcOrd="1" destOrd="0" presId="urn:microsoft.com/office/officeart/2005/8/layout/vProcess5"/>
    <dgm:cxn modelId="{E139121A-A126-4E70-AC76-A215CD319B78}" type="presOf" srcId="{865E2682-0323-4A66-9B00-85AD65C1B563}" destId="{22028EC7-2403-47F4-BDE7-14CE3FD03E31}" srcOrd="0" destOrd="0" presId="urn:microsoft.com/office/officeart/2005/8/layout/vProcess5"/>
    <dgm:cxn modelId="{3352B623-CC8E-4A84-8236-27E23541493F}" type="presOf" srcId="{5C8CA6A3-E083-4F0C-9D30-D0C7CEC02EFB}" destId="{6888623D-DAF7-4E8A-862A-3D2954758D7E}" srcOrd="0" destOrd="0" presId="urn:microsoft.com/office/officeart/2005/8/layout/vProcess5"/>
    <dgm:cxn modelId="{39EEFB25-AFBA-417D-BB81-9B9B63705107}" type="presOf" srcId="{72E6A042-D45B-4631-B666-F6A6E8F04209}" destId="{8A48788D-A714-4A42-AE93-C995B9561056}" srcOrd="0" destOrd="0" presId="urn:microsoft.com/office/officeart/2005/8/layout/vProcess5"/>
    <dgm:cxn modelId="{4767EF2C-6434-4267-A0A9-9FCC36BD6614}" srcId="{36B08A14-7DEE-4061-889B-6396E5FEA9EC}" destId="{5D650267-B9FA-4DFE-9669-A4B09524908F}" srcOrd="1" destOrd="0" parTransId="{4E3E78E7-D265-426C-8469-C7117C78571B}" sibTransId="{9BDFF033-CDFC-4BB2-9810-78392A75BFF4}"/>
    <dgm:cxn modelId="{9ACC6841-B3BE-424C-9C45-265AC7747BCE}" type="presOf" srcId="{EDB740E1-A7A9-4F86-991D-66E64B716EC4}" destId="{303E6E39-1F0E-46DE-8B0A-BFBBA5B32695}" srcOrd="0" destOrd="0" presId="urn:microsoft.com/office/officeart/2005/8/layout/vProcess5"/>
    <dgm:cxn modelId="{10152159-4C72-48DA-A6ED-B5580F67E83E}" type="presOf" srcId="{8037568D-A255-47A8-8D8C-D695F5265FBD}" destId="{1145B634-F235-48AC-84A0-B448B6288C38}" srcOrd="1" destOrd="0" presId="urn:microsoft.com/office/officeart/2005/8/layout/vProcess5"/>
    <dgm:cxn modelId="{13E0287C-5341-47BF-A287-224E554CDBC5}" type="presOf" srcId="{9BDFF033-CDFC-4BB2-9810-78392A75BFF4}" destId="{287E7900-25EA-40E4-9FEA-DABDD6A50495}" srcOrd="0" destOrd="0" presId="urn:microsoft.com/office/officeart/2005/8/layout/vProcess5"/>
    <dgm:cxn modelId="{15672887-366A-4D1A-BCFD-46A7834C31D0}" type="presOf" srcId="{5D650267-B9FA-4DFE-9669-A4B09524908F}" destId="{D6A597EE-8DF8-4D4A-AD11-3A9731775BA7}" srcOrd="1" destOrd="0" presId="urn:microsoft.com/office/officeart/2005/8/layout/vProcess5"/>
    <dgm:cxn modelId="{B7A8408F-F9FC-4F3E-98A6-F95AD4E754CB}" type="presOf" srcId="{36B08A14-7DEE-4061-889B-6396E5FEA9EC}" destId="{949264B3-1E27-4B0A-8348-5CC4C3DD7576}" srcOrd="0" destOrd="0" presId="urn:microsoft.com/office/officeart/2005/8/layout/vProcess5"/>
    <dgm:cxn modelId="{EBC3B6A0-4D67-4C45-A980-B70C5BBB8460}" srcId="{36B08A14-7DEE-4061-889B-6396E5FEA9EC}" destId="{EDB740E1-A7A9-4F86-991D-66E64B716EC4}" srcOrd="0" destOrd="0" parTransId="{578E861A-F554-475B-9612-4169A67241E0}" sibTransId="{72E6A042-D45B-4631-B666-F6A6E8F04209}"/>
    <dgm:cxn modelId="{F3F1B0BD-9AFC-4C0B-9937-8221835F636D}" type="presOf" srcId="{865E2682-0323-4A66-9B00-85AD65C1B563}" destId="{AA55D63A-CFAD-4D7D-9BFC-328E893B20CA}" srcOrd="1" destOrd="0" presId="urn:microsoft.com/office/officeart/2005/8/layout/vProcess5"/>
    <dgm:cxn modelId="{1C9706CC-D826-4DEB-BFAB-D92E866C9EE8}" type="presOf" srcId="{8037568D-A255-47A8-8D8C-D695F5265FBD}" destId="{887688DC-E92D-4628-94C8-4C10A1C1776E}" srcOrd="0" destOrd="0" presId="urn:microsoft.com/office/officeart/2005/8/layout/vProcess5"/>
    <dgm:cxn modelId="{DB6A3CD7-15D9-462F-A0E4-5FBBB838A91F}" srcId="{36B08A14-7DEE-4061-889B-6396E5FEA9EC}" destId="{8037568D-A255-47A8-8D8C-D695F5265FBD}" srcOrd="3" destOrd="0" parTransId="{DA88D042-2F40-49C1-A952-7509E361677A}" sibTransId="{840C6138-01C7-4FC8-AA9C-0A9723B21BA6}"/>
    <dgm:cxn modelId="{0B8D91F1-1942-414D-9839-D52E050077BA}" type="presOf" srcId="{5D650267-B9FA-4DFE-9669-A4B09524908F}" destId="{E90BC0F0-EB6F-4838-B5AA-05B482B33092}" srcOrd="0" destOrd="0" presId="urn:microsoft.com/office/officeart/2005/8/layout/vProcess5"/>
    <dgm:cxn modelId="{2ABC3036-B3B8-4FAA-9C5B-49507BBA7048}" type="presParOf" srcId="{949264B3-1E27-4B0A-8348-5CC4C3DD7576}" destId="{24926882-32C4-4CD8-8A2E-F3ED5E249D80}" srcOrd="0" destOrd="0" presId="urn:microsoft.com/office/officeart/2005/8/layout/vProcess5"/>
    <dgm:cxn modelId="{DA4D73CF-BEA2-4CAC-958B-DF50D3436A4E}" type="presParOf" srcId="{949264B3-1E27-4B0A-8348-5CC4C3DD7576}" destId="{303E6E39-1F0E-46DE-8B0A-BFBBA5B32695}" srcOrd="1" destOrd="0" presId="urn:microsoft.com/office/officeart/2005/8/layout/vProcess5"/>
    <dgm:cxn modelId="{42944B6F-ABF2-4BBB-9DAD-28D965B7EA6C}" type="presParOf" srcId="{949264B3-1E27-4B0A-8348-5CC4C3DD7576}" destId="{E90BC0F0-EB6F-4838-B5AA-05B482B33092}" srcOrd="2" destOrd="0" presId="urn:microsoft.com/office/officeart/2005/8/layout/vProcess5"/>
    <dgm:cxn modelId="{8D559C6C-6FAC-4E9E-BD11-604051C28A5B}" type="presParOf" srcId="{949264B3-1E27-4B0A-8348-5CC4C3DD7576}" destId="{22028EC7-2403-47F4-BDE7-14CE3FD03E31}" srcOrd="3" destOrd="0" presId="urn:microsoft.com/office/officeart/2005/8/layout/vProcess5"/>
    <dgm:cxn modelId="{771A1797-C660-43BE-8DE2-DE8837DFC625}" type="presParOf" srcId="{949264B3-1E27-4B0A-8348-5CC4C3DD7576}" destId="{887688DC-E92D-4628-94C8-4C10A1C1776E}" srcOrd="4" destOrd="0" presId="urn:microsoft.com/office/officeart/2005/8/layout/vProcess5"/>
    <dgm:cxn modelId="{BD1467F2-DB81-4E56-85DA-5A64EEB154C2}" type="presParOf" srcId="{949264B3-1E27-4B0A-8348-5CC4C3DD7576}" destId="{8A48788D-A714-4A42-AE93-C995B9561056}" srcOrd="5" destOrd="0" presId="urn:microsoft.com/office/officeart/2005/8/layout/vProcess5"/>
    <dgm:cxn modelId="{841C95A8-3223-4B51-A987-3625A5D6FF1C}" type="presParOf" srcId="{949264B3-1E27-4B0A-8348-5CC4C3DD7576}" destId="{287E7900-25EA-40E4-9FEA-DABDD6A50495}" srcOrd="6" destOrd="0" presId="urn:microsoft.com/office/officeart/2005/8/layout/vProcess5"/>
    <dgm:cxn modelId="{6772C2A8-00F1-4B15-9D13-D5337664A44C}" type="presParOf" srcId="{949264B3-1E27-4B0A-8348-5CC4C3DD7576}" destId="{6888623D-DAF7-4E8A-862A-3D2954758D7E}" srcOrd="7" destOrd="0" presId="urn:microsoft.com/office/officeart/2005/8/layout/vProcess5"/>
    <dgm:cxn modelId="{2B980778-527B-4948-A387-C52AF6E38BFF}" type="presParOf" srcId="{949264B3-1E27-4B0A-8348-5CC4C3DD7576}" destId="{FD8E5E30-2A94-40D0-9513-8D27243B8C82}" srcOrd="8" destOrd="0" presId="urn:microsoft.com/office/officeart/2005/8/layout/vProcess5"/>
    <dgm:cxn modelId="{CE34AE76-C89A-47CF-B1E0-3AFAF9A82A9C}" type="presParOf" srcId="{949264B3-1E27-4B0A-8348-5CC4C3DD7576}" destId="{D6A597EE-8DF8-4D4A-AD11-3A9731775BA7}" srcOrd="9" destOrd="0" presId="urn:microsoft.com/office/officeart/2005/8/layout/vProcess5"/>
    <dgm:cxn modelId="{325C663F-6188-42B2-96D0-EC7A956F4D83}" type="presParOf" srcId="{949264B3-1E27-4B0A-8348-5CC4C3DD7576}" destId="{AA55D63A-CFAD-4D7D-9BFC-328E893B20CA}" srcOrd="10" destOrd="0" presId="urn:microsoft.com/office/officeart/2005/8/layout/vProcess5"/>
    <dgm:cxn modelId="{4A66457B-96B0-40A4-9486-9B901B1B392F}" type="presParOf" srcId="{949264B3-1E27-4B0A-8348-5CC4C3DD7576}" destId="{1145B634-F235-48AC-84A0-B448B6288C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E6E39-1F0E-46DE-8B0A-BFBBA5B32695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Store: State global de l’application (gros objet json)</a:t>
          </a:r>
          <a:endParaRPr lang="en-US" sz="1700" kern="1200"/>
        </a:p>
      </dsp:txBody>
      <dsp:txXfrm>
        <a:off x="20250" y="20250"/>
        <a:ext cx="7120304" cy="650898"/>
      </dsp:txXfrm>
    </dsp:sp>
    <dsp:sp modelId="{E90BC0F0-EB6F-4838-B5AA-05B482B33092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Actions: Objet indiquant une intention de modifier le Store. Possède au minimum un ‘type’.</a:t>
          </a:r>
          <a:endParaRPr lang="en-US" sz="1700" kern="1200"/>
        </a:p>
      </dsp:txBody>
      <dsp:txXfrm>
        <a:off x="683951" y="837357"/>
        <a:ext cx="6771188" cy="650898"/>
      </dsp:txXfrm>
    </dsp:sp>
    <dsp:sp modelId="{22028EC7-2403-47F4-BDE7-14CE3FD03E31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Reducers: Réagit à une action, met à jour le store.</a:t>
          </a:r>
          <a:endParaRPr lang="en-US" sz="1700" kern="1200"/>
        </a:p>
      </dsp:txBody>
      <dsp:txXfrm>
        <a:off x="1337748" y="1654464"/>
        <a:ext cx="6781094" cy="650898"/>
      </dsp:txXfrm>
    </dsp:sp>
    <dsp:sp modelId="{887688DC-E92D-4628-94C8-4C10A1C1776E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Middleware: Intercepte des actions avant qu’elles atteignent les reducers. Utilile entre autre pour ‘logging’, ‘telemetry’, ‘asynchronous request’…</a:t>
          </a:r>
          <a:endParaRPr lang="en-US" sz="1700" kern="1200"/>
        </a:p>
      </dsp:txBody>
      <dsp:txXfrm>
        <a:off x="2001450" y="2471572"/>
        <a:ext cx="6771188" cy="650898"/>
      </dsp:txXfrm>
    </dsp:sp>
    <dsp:sp modelId="{8A48788D-A714-4A42-AE93-C995B9561056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287E7900-25EA-40E4-9FEA-DABDD6A50495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6888623D-DAF7-4E8A-862A-3D2954758D7E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5875-F9D7-4958-A6A2-14CB1DDF5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Part 1 - </a:t>
            </a:r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178D-127E-4846-85D9-02DFD787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logo redux">
            <a:extLst>
              <a:ext uri="{FF2B5EF4-FFF2-40B4-BE49-F238E27FC236}">
                <a16:creationId xmlns:a16="http://schemas.microsoft.com/office/drawing/2014/main" id="{CE37DBEE-519D-45C5-81A4-C5733565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8" y="1600200"/>
            <a:ext cx="3003630" cy="30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3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D65-D4BB-4623-899C-FA39EDB8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Middleware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E2AFF-65BB-42D0-B852-BDF2D79E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Même</a:t>
            </a:r>
            <a:r>
              <a:rPr lang="en-CA" sz="2400" dirty="0"/>
              <a:t> concept </a:t>
            </a:r>
            <a:r>
              <a:rPr lang="en-CA" sz="2400" dirty="0" err="1"/>
              <a:t>qu’un</a:t>
            </a:r>
            <a:r>
              <a:rPr lang="en-CA" sz="2400" dirty="0"/>
              <a:t> Middleware </a:t>
            </a:r>
            <a:r>
              <a:rPr lang="en-CA" sz="2400" dirty="0" err="1"/>
              <a:t>en</a:t>
            </a:r>
            <a:r>
              <a:rPr lang="en-CA" sz="2400" dirty="0"/>
              <a:t> .NET Core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5817222-4F88-42F9-973B-B6D67E0D91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404" b="2040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D96EB9-C2C0-4198-904A-26905508BD0B}"/>
              </a:ext>
            </a:extLst>
          </p:cNvPr>
          <p:cNvSpPr/>
          <p:nvPr/>
        </p:nvSpPr>
        <p:spPr>
          <a:xfrm>
            <a:off x="2690544" y="-54469"/>
            <a:ext cx="2364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Pipeline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4A57496-FC81-4FB1-B4FB-E0C2A57B3E28}"/>
              </a:ext>
            </a:extLst>
          </p:cNvPr>
          <p:cNvSpPr/>
          <p:nvPr/>
        </p:nvSpPr>
        <p:spPr>
          <a:xfrm rot="1794114">
            <a:off x="4739780" y="713063"/>
            <a:ext cx="788565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1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6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8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4D5107C-CFBB-42E8-AB36-7A072DC7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2" y="1342503"/>
            <a:ext cx="8723567" cy="41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C99D5-1100-403A-A0B6-1614C9D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Redux +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8A05-0F34-4083-9BC7-24C83031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4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23A9C1-A51A-4658-9745-5643CF7E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280812"/>
            <a:ext cx="8002117" cy="4296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CD4704-A91E-40AF-9383-E41B5565DBAF}"/>
              </a:ext>
            </a:extLst>
          </p:cNvPr>
          <p:cNvSpPr/>
          <p:nvPr/>
        </p:nvSpPr>
        <p:spPr>
          <a:xfrm>
            <a:off x="4125729" y="4653857"/>
            <a:ext cx="32784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C8E51C-B27F-4F7E-A640-265BBDAFD718}"/>
              </a:ext>
            </a:extLst>
          </p:cNvPr>
          <p:cNvSpPr/>
          <p:nvPr/>
        </p:nvSpPr>
        <p:spPr>
          <a:xfrm rot="19336894">
            <a:off x="6828639" y="4577865"/>
            <a:ext cx="545284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8E3960-EC20-467C-8878-61E0204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/>
              <a:t>Pourquoi react + redux?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356-2343-46DF-B987-CEB63673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/>
              <a:t>Utiliser un state global plutôt à travers tous les components plutôt que de passer des props.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2328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4038B-5C06-41C7-9EB2-BF0F92571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13" y="1136606"/>
            <a:ext cx="9154594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2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A4ED-77C8-46EA-904B-DD750694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connecter un Component à </a:t>
            </a:r>
            <a:r>
              <a:rPr lang="fr-CA" dirty="0" err="1"/>
              <a:t>redux</a:t>
            </a:r>
            <a:r>
              <a:rPr lang="fr-CA" dirty="0"/>
              <a:t>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92294-CDCF-4134-9969-8ABD81CF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74" y="2010382"/>
            <a:ext cx="4943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A83-743A-4F6A-8F59-D083144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ExerciceS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C3DF-FF62-4599-9E52-9E4EF007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Clear all cart items</a:t>
            </a:r>
          </a:p>
          <a:p>
            <a:r>
              <a:rPr lang="en-US" dirty="0"/>
              <a:t>2- Add a console middleware</a:t>
            </a:r>
          </a:p>
          <a:p>
            <a:r>
              <a:rPr lang="en-US" dirty="0"/>
              <a:t>3- Delete a cart item</a:t>
            </a:r>
          </a:p>
        </p:txBody>
      </p:sp>
    </p:spTree>
    <p:extLst>
      <p:ext uri="{BB962C8B-B14F-4D97-AF65-F5344CB8AC3E}">
        <p14:creationId xmlns:p14="http://schemas.microsoft.com/office/powerpoint/2010/main" val="22073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44AD-309A-469E-9534-721C996E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C96E-A2B6-455A-AF55-76CB8C45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Fondamentaux</a:t>
            </a:r>
            <a:r>
              <a:rPr lang="en-CA" dirty="0"/>
              <a:t> Redux</a:t>
            </a:r>
          </a:p>
          <a:p>
            <a:r>
              <a:rPr lang="en-CA" dirty="0"/>
              <a:t>React + Redux</a:t>
            </a:r>
          </a:p>
          <a:p>
            <a:r>
              <a:rPr lang="en-CA" dirty="0"/>
              <a:t>Messaging Patterns</a:t>
            </a:r>
          </a:p>
          <a:p>
            <a:r>
              <a:rPr lang="en-CA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177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64C400-1667-431F-A4E1-4697EA8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Fondamentaux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DCE98-2C81-4E27-B934-A30E227C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8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C99A-D30F-4194-A6F5-89519B6F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Définition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E554-6C25-414D-91FF-C872AB05B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Officielle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423C-8707-4B04-A7DF-C3131CF82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Redux is a predictable (immutable) state container for JavaScript apps.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5855E-3230-4CA8-BB8C-74AAB5D0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Plus simple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45AB-E624-40A8-ABBC-8A6D4486E4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err="1"/>
              <a:t>Redux</a:t>
            </a:r>
            <a:r>
              <a:rPr lang="fr-CA" dirty="0"/>
              <a:t> est un moyen de </a:t>
            </a:r>
            <a:r>
              <a:rPr lang="fr-CA" sz="3600" dirty="0"/>
              <a:t>partager</a:t>
            </a:r>
            <a:r>
              <a:rPr lang="fr-CA" dirty="0"/>
              <a:t> un State global à travers ton application.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169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63A2C8-F52E-4D77-9913-62DB1D64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CA"/>
              <a:t>Pourquoi redux?</a:t>
            </a:r>
            <a:endParaRPr lang="en-CA" dirty="0"/>
          </a:p>
        </p:txBody>
      </p:sp>
      <p:sp useBgFill="1">
        <p:nvSpPr>
          <p:cNvPr id="6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3F99-A055-4D4D-AAFE-34737320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CA"/>
              <a:t>State Centralisé</a:t>
            </a:r>
          </a:p>
          <a:p>
            <a:r>
              <a:rPr lang="en-CA"/>
              <a:t>State Prédictible (state immutable, reducers pure)</a:t>
            </a:r>
          </a:p>
          <a:p>
            <a:r>
              <a:rPr lang="en-CA"/>
              <a:t>Debugging (time travel, reproduit facilement un état, journal)</a:t>
            </a:r>
          </a:p>
          <a:p>
            <a:r>
              <a:rPr lang="en-CA"/>
              <a:t>Event Sourcing</a:t>
            </a:r>
          </a:p>
          <a:p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4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9A9-CFF1-4DCB-B546-C0A604FB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Les 4 fondamentaux </a:t>
            </a:r>
            <a:r>
              <a:rPr lang="fr-CA" dirty="0" err="1"/>
              <a:t>Redux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50D8DF-E113-4BA1-923B-A509BF24D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15586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00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861B1-7998-45DA-9CE0-F692E97C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9D77-6171-4017-A4C6-A541BB13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Le State est Immutable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Une transition de state est un Snapshot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68E6935-C0A1-44FA-9DAA-2D6B82C972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504" b="504"/>
          <a:stretch>
            <a:fillRect/>
          </a:stretch>
        </p:blipFill>
        <p:spPr>
          <a:xfrm>
            <a:off x="6164030" y="643467"/>
            <a:ext cx="3939540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7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BBD3-A4BD-4E15-AF02-2DBF741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054D2E-70E5-47C7-8DB0-51B4B8BF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963" y="3115342"/>
            <a:ext cx="3038899" cy="1810003"/>
          </a:xfrm>
        </p:spPr>
      </p:pic>
    </p:spTree>
    <p:extLst>
      <p:ext uri="{BB962C8B-B14F-4D97-AF65-F5344CB8AC3E}">
        <p14:creationId xmlns:p14="http://schemas.microsoft.com/office/powerpoint/2010/main" val="705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266D14-A489-4751-867A-060C6D76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Reducers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B449-D76B-4FBE-8D57-820B2FC2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>
                <a:solidFill>
                  <a:schemeClr val="tx2"/>
                </a:solidFill>
              </a:rPr>
              <a:t>Un reducer est une function pure, c’est à dire sans aucun effet bord (ex. call asynchrone)</a:t>
            </a:r>
          </a:p>
        </p:txBody>
      </p:sp>
      <p:sp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82E36-A170-4AE2-BEA1-73CFD04B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3612" b="1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239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Part 1 - Redux</vt:lpstr>
      <vt:lpstr>Le plan</vt:lpstr>
      <vt:lpstr>Fondamentaux Redux</vt:lpstr>
      <vt:lpstr>Définition</vt:lpstr>
      <vt:lpstr>Pourquoi redux?</vt:lpstr>
      <vt:lpstr>Les 4 fondamentaux Redux</vt:lpstr>
      <vt:lpstr>Store</vt:lpstr>
      <vt:lpstr>Actions</vt:lpstr>
      <vt:lpstr>Reducers</vt:lpstr>
      <vt:lpstr>Middleware</vt:lpstr>
      <vt:lpstr>PowerPoint Presentation</vt:lpstr>
      <vt:lpstr>Redux + React</vt:lpstr>
      <vt:lpstr>PowerPoint Presentation</vt:lpstr>
      <vt:lpstr>Pourquoi react + redux?</vt:lpstr>
      <vt:lpstr>PowerPoint Presentation</vt:lpstr>
      <vt:lpstr>Comment connecter un Component à redux?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1 - Redux</dc:title>
  <dc:creator>Patrick Lafrance</dc:creator>
  <cp:lastModifiedBy>Patrick Lafrance</cp:lastModifiedBy>
  <cp:revision>3</cp:revision>
  <dcterms:created xsi:type="dcterms:W3CDTF">2019-03-07T16:43:55Z</dcterms:created>
  <dcterms:modified xsi:type="dcterms:W3CDTF">2019-03-07T16:49:39Z</dcterms:modified>
</cp:coreProperties>
</file>