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3" r:id="rId3"/>
    <p:sldId id="284" r:id="rId4"/>
    <p:sldId id="258" r:id="rId5"/>
    <p:sldId id="279" r:id="rId6"/>
    <p:sldId id="259" r:id="rId7"/>
    <p:sldId id="285" r:id="rId8"/>
    <p:sldId id="257" r:id="rId9"/>
    <p:sldId id="260" r:id="rId10"/>
    <p:sldId id="263" r:id="rId11"/>
    <p:sldId id="280" r:id="rId12"/>
    <p:sldId id="281" r:id="rId13"/>
    <p:sldId id="286" r:id="rId14"/>
    <p:sldId id="261" r:id="rId15"/>
    <p:sldId id="275" r:id="rId16"/>
    <p:sldId id="276" r:id="rId17"/>
    <p:sldId id="287" r:id="rId18"/>
    <p:sldId id="269" r:id="rId19"/>
    <p:sldId id="270" r:id="rId20"/>
    <p:sldId id="271" r:id="rId21"/>
    <p:sldId id="290" r:id="rId22"/>
    <p:sldId id="288" r:id="rId23"/>
    <p:sldId id="262" r:id="rId24"/>
    <p:sldId id="267" r:id="rId25"/>
    <p:sldId id="268" r:id="rId26"/>
    <p:sldId id="278" r:id="rId27"/>
    <p:sldId id="282" r:id="rId28"/>
    <p:sldId id="264" r:id="rId29"/>
    <p:sldId id="265" r:id="rId30"/>
    <p:sldId id="266" r:id="rId31"/>
    <p:sldId id="274" r:id="rId32"/>
    <p:sldId id="289" r:id="rId33"/>
    <p:sldId id="272" r:id="rId34"/>
    <p:sldId id="283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8" autoAdjust="0"/>
    <p:restoredTop sz="65965" autoAdjust="0"/>
  </p:normalViewPr>
  <p:slideViewPr>
    <p:cSldViewPr snapToGrid="0">
      <p:cViewPr varScale="1">
        <p:scale>
          <a:sx n="75" d="100"/>
          <a:sy n="7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react-16-lifecycle-methods-how-and-when-to-use-them-f4ad31fb2282" TargetMode="External"/><Relationship Id="rId2" Type="http://schemas.openxmlformats.org/officeDocument/2006/relationships/hyperlink" Target="https://medium.com/@sgobinda007/playing-with-component-lifecycle-methods-of-react-16-3-4c946c1e698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6600-04FB-4637-AA3C-C2937B6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#2.1: « 2-react-element.html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E88-922C-4C8F-924B-41BF5539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que </a:t>
            </a:r>
            <a:r>
              <a:rPr lang="fr-CA" dirty="0" err="1"/>
              <a:t>ReactElement</a:t>
            </a:r>
            <a:r>
              <a:rPr lang="fr-CA" dirty="0"/>
              <a:t> est juste un </a:t>
            </a:r>
            <a:r>
              <a:rPr lang="fr-CA" dirty="0" err="1"/>
              <a:t>object</a:t>
            </a:r>
            <a:r>
              <a:rPr lang="fr-CA" dirty="0"/>
              <a:t> Javascript en étudiant les commentaires.</a:t>
            </a:r>
          </a:p>
          <a:p>
            <a:r>
              <a:rPr lang="en-CA" dirty="0"/>
              <a:t>C</a:t>
            </a:r>
            <a:r>
              <a:rPr lang="fr-CA" dirty="0" err="1"/>
              <a:t>omprendre</a:t>
            </a:r>
            <a:r>
              <a:rPr lang="fr-CA" dirty="0"/>
              <a:t> les différentes façon de créer un </a:t>
            </a:r>
            <a:r>
              <a:rPr lang="fr-CA" dirty="0" err="1"/>
              <a:t>ReactElement</a:t>
            </a:r>
            <a:endParaRPr lang="fr-CA" dirty="0"/>
          </a:p>
          <a:p>
            <a:r>
              <a:rPr lang="fr-CA" dirty="0"/>
              <a:t>Pour la méthode </a:t>
            </a:r>
            <a:r>
              <a:rPr lang="fr-CA" dirty="0" err="1"/>
              <a:t>ReactDOM.render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Render</a:t>
            </a:r>
            <a:r>
              <a:rPr lang="fr-CA" dirty="0"/>
              <a:t> les façon #1, #2, #3, #4</a:t>
            </a:r>
          </a:p>
          <a:p>
            <a:pPr lvl="1"/>
            <a:r>
              <a:rPr lang="fr-CA" dirty="0"/>
              <a:t>Comprendre le type de message affiché lorsqu’on le fait mal</a:t>
            </a:r>
          </a:p>
        </p:txBody>
      </p:sp>
    </p:spTree>
    <p:extLst>
      <p:ext uri="{BB962C8B-B14F-4D97-AF65-F5344CB8AC3E}">
        <p14:creationId xmlns:p14="http://schemas.microsoft.com/office/powerpoint/2010/main" val="231399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#2.2: « 3-react-instance.html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le « Component Instance » en suivant les commentaires</a:t>
            </a:r>
          </a:p>
          <a:p>
            <a:r>
              <a:rPr lang="fr-CA" dirty="0"/>
              <a:t>Pourquoi le </a:t>
            </a:r>
            <a:r>
              <a:rPr lang="fr-CA" dirty="0" err="1"/>
              <a:t>function</a:t>
            </a:r>
            <a:r>
              <a:rPr lang="fr-CA" dirty="0"/>
              <a:t> component n’a pas d’instance?</a:t>
            </a:r>
          </a:p>
          <a:p>
            <a:r>
              <a:rPr lang="fr-CA" dirty="0"/>
              <a:t>À partir de la console call </a:t>
            </a:r>
            <a:r>
              <a:rPr lang="fr-CA" dirty="0" err="1"/>
              <a:t>toggleMoment</a:t>
            </a:r>
            <a:r>
              <a:rPr lang="fr-CA" dirty="0"/>
              <a:t>() </a:t>
            </a:r>
            <a:r>
              <a:rPr lang="fr-CA"/>
              <a:t>sur le component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263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–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1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Qu’est</a:t>
            </a:r>
            <a:r>
              <a:rPr lang="en-CA" dirty="0"/>
              <a:t> que le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Le </a:t>
            </a:r>
            <a:r>
              <a:rPr lang="fr-CA" dirty="0" err="1"/>
              <a:t>virtual</a:t>
            </a:r>
            <a:r>
              <a:rPr lang="fr-CA" dirty="0"/>
              <a:t> DOM est une abstraction du HTML DOM, découplé des détails d’implémentation du browser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En concret</a:t>
            </a:r>
            <a:r>
              <a:rPr lang="fr-CA" dirty="0"/>
              <a:t>: Arbre de </a:t>
            </a:r>
            <a:r>
              <a:rPr lang="fr-CA" dirty="0" err="1"/>
              <a:t>ReactElement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il passe du </a:t>
            </a:r>
            <a:r>
              <a:rPr lang="fr-CA" b="1" dirty="0" err="1"/>
              <a:t>virtual</a:t>
            </a:r>
            <a:r>
              <a:rPr lang="fr-CA" b="1" dirty="0"/>
              <a:t> au real? : </a:t>
            </a: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Le problème</a:t>
            </a:r>
            <a:r>
              <a:rPr lang="fr-CA" dirty="0"/>
              <a:t>: 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La solution apporté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44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(Waste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Profiling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#4: Inside a </a:t>
            </a:r>
            <a:r>
              <a:rPr lang="fr-CA" dirty="0" err="1"/>
              <a:t>React</a:t>
            </a:r>
            <a:r>
              <a:rPr lang="fr-CA" dirty="0"/>
              <a:t> Component Life (optionnel)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Onglet: “Inside a React Component Life”</a:t>
            </a:r>
          </a:p>
          <a:p>
            <a:endParaRPr lang="en-CA" dirty="0"/>
          </a:p>
          <a:p>
            <a:pPr marL="0" indent="0">
              <a:buNone/>
            </a:pPr>
            <a:r>
              <a:rPr lang="fr-CA" dirty="0">
                <a:hlinkClick r:id="rId2"/>
              </a:rPr>
              <a:t>https://medium.com/@sgobinda007/playing-with-component-lifecycle-methods-of-react-16-3-4c946c1e6982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CA" dirty="0">
                <a:hlinkClick r:id="rId3"/>
              </a:rPr>
              <a:t>https://blog.bitsrc.io/react-16-lifecycle-methods-how-and-when-to-use-them-f4ad31fb2282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448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8205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08" y="2362426"/>
            <a:ext cx="6252612" cy="32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" y="1462088"/>
            <a:ext cx="8526665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lvl="2"/>
            <a:r>
              <a:rPr lang="fr-CA" sz="1600" dirty="0" err="1"/>
              <a:t>SetState</a:t>
            </a:r>
            <a:r>
              <a:rPr lang="fr-CA" sz="1600" dirty="0"/>
              <a:t> marque l’élément comme sale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/>
              <a:t>Le </a:t>
            </a:r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waste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que le précédent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Pourquoi un </a:t>
            </a:r>
            <a:r>
              <a:rPr lang="fr-CA" b="1" dirty="0" err="1"/>
              <a:t>waste</a:t>
            </a:r>
            <a:r>
              <a:rPr lang="fr-CA" b="1" dirty="0"/>
              <a:t>: </a:t>
            </a:r>
            <a:r>
              <a:rPr lang="fr-CA" dirty="0"/>
              <a:t>On fait du </a:t>
            </a:r>
            <a:r>
              <a:rPr lang="fr-CA" dirty="0" err="1"/>
              <a:t>compute</a:t>
            </a:r>
            <a:r>
              <a:rPr lang="fr-CA" dirty="0"/>
              <a:t> pour rien, calcul la méthode </a:t>
            </a:r>
            <a:r>
              <a:rPr lang="fr-CA" dirty="0" err="1"/>
              <a:t>render</a:t>
            </a:r>
            <a:r>
              <a:rPr lang="fr-CA" dirty="0"/>
              <a:t> et ne va pas modifier le UI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prévenir? </a:t>
            </a:r>
            <a:r>
              <a:rPr lang="fr-CA" dirty="0"/>
              <a:t>Si on est capable à partir des </a:t>
            </a:r>
            <a:r>
              <a:rPr lang="fr-CA" dirty="0" err="1"/>
              <a:t>prevState</a:t>
            </a:r>
            <a:r>
              <a:rPr lang="fr-CA" dirty="0"/>
              <a:t> et </a:t>
            </a:r>
            <a:r>
              <a:rPr lang="fr-CA" dirty="0" err="1"/>
              <a:t>prevProps</a:t>
            </a:r>
            <a:r>
              <a:rPr lang="fr-CA" dirty="0"/>
              <a:t> de déterminer que mon élément ne change pas, alors je peux utiliser </a:t>
            </a:r>
            <a:r>
              <a:rPr lang="fr-CA" b="1" dirty="0" err="1"/>
              <a:t>ShouldComponentUpdate</a:t>
            </a:r>
            <a:r>
              <a:rPr lang="fr-CA" dirty="0"/>
              <a:t> pour indiquer à </a:t>
            </a:r>
            <a:r>
              <a:rPr lang="fr-CA" dirty="0" err="1"/>
              <a:t>React</a:t>
            </a:r>
            <a:r>
              <a:rPr lang="fr-CA" dirty="0"/>
              <a:t> de juste utiliser le </a:t>
            </a:r>
            <a:r>
              <a:rPr lang="fr-CA" dirty="0" err="1"/>
              <a:t>reactElement</a:t>
            </a:r>
            <a:r>
              <a:rPr lang="fr-CA" dirty="0"/>
              <a:t> précédent.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22475"/>
              </p:ext>
            </p:extLst>
          </p:nvPr>
        </p:nvGraphicFramePr>
        <p:xfrm>
          <a:off x="469900" y="2892424"/>
          <a:ext cx="112776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26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8172174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mais possible </a:t>
                      </a:r>
                      <a:r>
                        <a:rPr lang="fr-CA" dirty="0" err="1"/>
                        <a:t>override</a:t>
                      </a:r>
                      <a:r>
                        <a:rPr lang="fr-C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1294351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Wrap une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, si le memo ne se fait </a:t>
                      </a:r>
                      <a:r>
                        <a:rPr lang="fr-CA" dirty="0" err="1"/>
                        <a:t>fait</a:t>
                      </a:r>
                      <a:r>
                        <a:rPr lang="fr-CA" dirty="0"/>
                        <a:t>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, alors son enfant ne se fait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non plus.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960440-51E8-4C45-93FD-98425AF583BA}"/>
              </a:ext>
            </a:extLst>
          </p:cNvPr>
          <p:cNvSpPr txBox="1"/>
          <p:nvPr/>
        </p:nvSpPr>
        <p:spPr>
          <a:xfrm>
            <a:off x="469900" y="1690688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Dépendamment du type de component le </a:t>
            </a:r>
            <a:r>
              <a:rPr lang="fr-CA" sz="2400" dirty="0" err="1"/>
              <a:t>shouldComponentUpdate</a:t>
            </a:r>
            <a:r>
              <a:rPr lang="fr-CA" sz="2400" dirty="0"/>
              <a:t> à une implémentation par défaut.</a:t>
            </a:r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5.1: Waste </a:t>
            </a:r>
            <a:r>
              <a:rPr lang="fr-CA" dirty="0" err="1"/>
              <a:t>Render</a:t>
            </a:r>
            <a:r>
              <a:rPr lang="fr-CA" dirty="0"/>
              <a:t>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9660"/>
            <a:ext cx="8272463" cy="5398994"/>
          </a:xfrm>
        </p:spPr>
        <p:txBody>
          <a:bodyPr>
            <a:normAutofit/>
          </a:bodyPr>
          <a:lstStyle/>
          <a:p>
            <a:r>
              <a:rPr lang="fr-CA" dirty="0"/>
              <a:t>Suivre les instructions an niveau des fichiers: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StaticImage</a:t>
            </a:r>
            <a:r>
              <a:rPr lang="fr-CA" dirty="0"/>
              <a:t> et </a:t>
            </a:r>
            <a:r>
              <a:rPr lang="fr-CA" dirty="0" err="1"/>
              <a:t>StaticText</a:t>
            </a:r>
            <a:r>
              <a:rPr lang="fr-CA" dirty="0"/>
              <a:t> ne se re-</a:t>
            </a:r>
            <a:r>
              <a:rPr lang="fr-CA" dirty="0" err="1"/>
              <a:t>render</a:t>
            </a:r>
            <a:r>
              <a:rPr lang="fr-CA" dirty="0"/>
              <a:t> pas lorsqu’on update le compteur</a:t>
            </a:r>
          </a:p>
          <a:p>
            <a:pPr lvl="2"/>
            <a:r>
              <a:rPr lang="fr-CA" dirty="0"/>
              <a:t>S’assurer que le Counter ne s’update pas lorsque je click le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button</a:t>
            </a:r>
            <a:endParaRPr lang="fr-CA" dirty="0"/>
          </a:p>
          <a:p>
            <a:pPr lvl="1"/>
            <a:r>
              <a:rPr lang="fr-CA" dirty="0" err="1"/>
              <a:t>Intermediate</a:t>
            </a:r>
            <a:endParaRPr lang="fr-CA" dirty="0"/>
          </a:p>
          <a:p>
            <a:pPr lvl="2"/>
            <a:r>
              <a:rPr lang="fr-CA" dirty="0"/>
              <a:t>Fixer le bugs: les </a:t>
            </a:r>
            <a:r>
              <a:rPr lang="fr-CA" dirty="0" err="1"/>
              <a:t>bouttons</a:t>
            </a:r>
            <a:r>
              <a:rPr lang="fr-CA" dirty="0"/>
              <a:t> ne font rien update à l’écran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LifeManagementPanel</a:t>
            </a:r>
            <a:r>
              <a:rPr lang="fr-CA" dirty="0"/>
              <a:t> ne s’update pas à chaque fois</a:t>
            </a:r>
          </a:p>
          <a:p>
            <a:pPr lvl="1"/>
            <a:r>
              <a:rPr lang="fr-CA" dirty="0"/>
              <a:t>List-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/>
              <a:t>Fixer le bugs: La note ne reste pas avec sa vache lorsque j’en rajoute une</a:t>
            </a:r>
          </a:p>
          <a:p>
            <a:pPr lvl="2"/>
            <a:r>
              <a:rPr lang="fr-CA" dirty="0"/>
              <a:t>S’assurer que si j’ajoute une vache je n’update pas toutes les autres vaches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59E3D-8058-4720-A871-D651762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63" y="1690688"/>
            <a:ext cx="3919537" cy="3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réconciliation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291820" y="1586105"/>
            <a:ext cx="115318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Mise en </a:t>
            </a:r>
            <a:r>
              <a:rPr lang="fr-CA" sz="2000" dirty="0" err="1"/>
              <a:t>context</a:t>
            </a:r>
            <a:r>
              <a:rPr lang="fr-CA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possède l’ancien </a:t>
            </a:r>
            <a:r>
              <a:rPr lang="fr-CA" sz="2000" dirty="0" err="1"/>
              <a:t>virtual</a:t>
            </a:r>
            <a:r>
              <a:rPr lang="fr-CA" sz="2000" dirty="0"/>
              <a:t> DOM et le nouveau </a:t>
            </a:r>
            <a:r>
              <a:rPr lang="fr-CA" sz="2000" dirty="0" err="1"/>
              <a:t>virtual</a:t>
            </a:r>
            <a:r>
              <a:rPr lang="fr-CA" sz="2000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Mais ces algorithmes ont une complexité de l’ordre O(n</a:t>
            </a:r>
            <a:r>
              <a:rPr lang="fr-CA" sz="2000" baseline="30000" dirty="0"/>
              <a:t>3</a:t>
            </a:r>
            <a:r>
              <a:rPr lang="fr-CA" sz="2000" dirty="0"/>
              <a:t>) = trop couteux</a:t>
            </a:r>
          </a:p>
          <a:p>
            <a:endParaRPr lang="fr-CA" sz="2000" dirty="0"/>
          </a:p>
          <a:p>
            <a:r>
              <a:rPr lang="fr-CA" sz="20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Les développeurs peuvent indiquer quel éléments reste constant avec la </a:t>
            </a:r>
            <a:r>
              <a:rPr lang="fr-CA" sz="2000" dirty="0" err="1"/>
              <a:t>prop</a:t>
            </a:r>
            <a:r>
              <a:rPr lang="fr-CA" sz="2000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4DBE1-46DA-4F2D-B8D5-FD13DED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– DOM &amp; Browser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49D8D-9B2F-4280-86E7-D80F0CC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99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5.2: </a:t>
            </a:r>
            <a:r>
              <a:rPr lang="fr-CA" dirty="0" err="1"/>
              <a:t>Reconciliation</a:t>
            </a:r>
            <a:r>
              <a:rPr lang="fr-CA" dirty="0"/>
              <a:t> Game (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chaque component deviner qu’est ce qui change et quel condition de la réconciliation cause le changement.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</a:t>
            </a:r>
            <a:r>
              <a:rPr lang="fr-CA" dirty="0" err="1"/>
              <a:t>recap</a:t>
            </a:r>
            <a:r>
              <a:rPr lang="fr-CA" dirty="0"/>
              <a:t> exos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 </a:t>
            </a:r>
            <a:r>
              <a:rPr lang="fr-CA" dirty="0" err="1"/>
              <a:t>Element</a:t>
            </a:r>
            <a:r>
              <a:rPr lang="fr-CA" dirty="0"/>
              <a:t> vs Instance</a:t>
            </a:r>
          </a:p>
          <a:p>
            <a:pPr marL="0" indent="0">
              <a:buNone/>
            </a:pPr>
            <a:endParaRPr lang="en-CA"/>
          </a:p>
          <a:p>
            <a:r>
              <a:rPr lang="fr-CA"/>
              <a:t>En regardant le code, si je toggle entre le counter A et B, est ce que je préserve le state du counter ou non?</a:t>
            </a:r>
          </a:p>
          <a:p>
            <a:r>
              <a:rPr lang="fr-CA" dirty="0"/>
              <a:t>Fixer le code pour que ca fasse l’inverse</a:t>
            </a:r>
          </a:p>
          <a:p>
            <a:r>
              <a:rPr lang="fr-CA" dirty="0"/>
              <a:t>Qu’est ce qui arrive si je remplace ci-dessous et pourquoi? 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E67C-CCDD-4645-A54F-7B1C9331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2" y="4714876"/>
            <a:ext cx="435741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09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Rappel 2 étapes importantes de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 err="1"/>
              <a:t>Render</a:t>
            </a:r>
            <a:r>
              <a:rPr lang="fr-CA" dirty="0"/>
              <a:t>: </a:t>
            </a:r>
            <a:r>
              <a:rPr lang="fr-CA" dirty="0" err="1"/>
              <a:t>React</a:t>
            </a:r>
            <a:r>
              <a:rPr lang="fr-CA" dirty="0"/>
              <a:t> détermine ce qui change par rapport précédent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Commit: </a:t>
            </a:r>
            <a:r>
              <a:rPr lang="fr-CA" dirty="0" err="1"/>
              <a:t>React</a:t>
            </a:r>
            <a:r>
              <a:rPr lang="fr-CA" dirty="0"/>
              <a:t> applique les changements nécessaires au DOM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81D60-2660-4572-9239-7FF8F5856E9A}"/>
              </a:ext>
            </a:extLst>
          </p:cNvPr>
          <p:cNvSpPr/>
          <p:nvPr/>
        </p:nvSpPr>
        <p:spPr>
          <a:xfrm>
            <a:off x="838200" y="5807631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/Profiling Tools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6: Profiling </a:t>
            </a:r>
            <a:r>
              <a:rPr lang="fr-CA" dirty="0" err="1"/>
              <a:t>tool</a:t>
            </a:r>
            <a:r>
              <a:rPr lang="fr-CA" dirty="0"/>
              <a:t> </a:t>
            </a:r>
            <a:r>
              <a:rPr lang="fr-CA" dirty="0" err="1"/>
              <a:t>playground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Toggle</a:t>
            </a:r>
            <a:r>
              <a:rPr lang="fr-CA" dirty="0"/>
              <a:t> le </a:t>
            </a:r>
            <a:r>
              <a:rPr lang="fr-CA" dirty="0" err="1"/>
              <a:t>expensive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  <a:p>
            <a:pPr lvl="1"/>
            <a:r>
              <a:rPr lang="fr-CA" dirty="0"/>
              <a:t>Trouver à l’aide du Profiler l’élément le plus couteux à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 bug que si je fais un remake, je re-</a:t>
            </a:r>
            <a:r>
              <a:rPr lang="fr-CA" dirty="0" err="1"/>
              <a:t>render</a:t>
            </a:r>
            <a:r>
              <a:rPr lang="fr-CA" dirty="0"/>
              <a:t> pas toutes les autres </a:t>
            </a:r>
            <a:r>
              <a:rPr lang="fr-CA"/>
              <a:t>rows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881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DIY </a:t>
            </a:r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B1-5271-40EE-B47D-8A5B583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#1: « 1-classic-dom.html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D11-FD9D-441F-8FC2-75D37249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comment les méthodes suivantes fonctionnent:</a:t>
            </a:r>
          </a:p>
          <a:p>
            <a:pPr lvl="1"/>
            <a:r>
              <a:rPr lang="fr-CA" dirty="0" err="1"/>
              <a:t>querySelector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lvl="1"/>
            <a:r>
              <a:rPr lang="fr-CA" dirty="0" err="1"/>
              <a:t>createTextNode</a:t>
            </a:r>
            <a:endParaRPr lang="fr-CA" dirty="0"/>
          </a:p>
          <a:p>
            <a:r>
              <a:rPr lang="fr-CA" dirty="0"/>
              <a:t>Ajouter un paragraphe de </a:t>
            </a:r>
            <a:r>
              <a:rPr lang="fr-CA" dirty="0" err="1"/>
              <a:t>liquor</a:t>
            </a:r>
            <a:r>
              <a:rPr lang="fr-CA" dirty="0"/>
              <a:t> </a:t>
            </a:r>
            <a:r>
              <a:rPr lang="fr-CA" dirty="0" err="1"/>
              <a:t>lipsum</a:t>
            </a:r>
            <a:r>
              <a:rPr lang="fr-CA" dirty="0"/>
              <a:t> en dessous du header (https://liquoripsum.com/)</a:t>
            </a:r>
          </a:p>
        </p:txBody>
      </p:sp>
    </p:spTree>
    <p:extLst>
      <p:ext uri="{BB962C8B-B14F-4D97-AF65-F5344CB8AC3E}">
        <p14:creationId xmlns:p14="http://schemas.microsoft.com/office/powerpoint/2010/main" val="19951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2 - </a:t>
            </a:r>
            <a:r>
              <a:rPr lang="fr-CA" dirty="0" err="1"/>
              <a:t>React</a:t>
            </a:r>
            <a:r>
              <a:rPr lang="fr-CA" dirty="0"/>
              <a:t> Building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58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4107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 (</a:t>
                      </a:r>
                      <a:r>
                        <a:rPr lang="en-CA"/>
                        <a:t>&lt;&gt;&lt;/&gt;)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/>
                        <a:t>Bool (étrange! </a:t>
                      </a:r>
                      <a:r>
                        <a:rPr lang="fr-CA" dirty="0"/>
                        <a:t>On va voir pourquoi à 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1564</Words>
  <Application>Microsoft Office PowerPoint</Application>
  <PresentationFormat>Widescreen</PresentationFormat>
  <Paragraphs>263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React 202</vt:lpstr>
      <vt:lpstr>Table des matières</vt:lpstr>
      <vt:lpstr>1 – DOM &amp; Browser</vt:lpstr>
      <vt:lpstr>DOM (Document Object Model)</vt:lpstr>
      <vt:lpstr>Exos #1: « 1-classic-dom.html »</vt:lpstr>
      <vt:lpstr>Comment le browser render </vt:lpstr>
      <vt:lpstr>2 - React Building Block</vt:lpstr>
      <vt:lpstr>React Building Block</vt:lpstr>
      <vt:lpstr>React Element &amp; Virtual DOM</vt:lpstr>
      <vt:lpstr>Lifecycle d’un ReactElement</vt:lpstr>
      <vt:lpstr>Exos #2.1: « 2-react-element.html »</vt:lpstr>
      <vt:lpstr>Exos #2.2: « 3-react-instance.html »</vt:lpstr>
      <vt:lpstr>3 – Virtual DOM</vt:lpstr>
      <vt:lpstr>Qu’est que le virtual DOM</vt:lpstr>
      <vt:lpstr>Pourquoi un Virtual DOM</vt:lpstr>
      <vt:lpstr>Virtual DOM vs Shadow DOM</vt:lpstr>
      <vt:lpstr>4 – React Lifecycle</vt:lpstr>
      <vt:lpstr>Component LifeCycle</vt:lpstr>
      <vt:lpstr>How and When use lifecycle method</vt:lpstr>
      <vt:lpstr>How and When use lifecycle method (React 16)</vt:lpstr>
      <vt:lpstr>Exos #4: Inside a React Component Life (optionnel)</vt:lpstr>
      <vt:lpstr>5 – Render</vt:lpstr>
      <vt:lpstr>Render &amp; Reconciliation</vt:lpstr>
      <vt:lpstr>Visualisation</vt:lpstr>
      <vt:lpstr>Le waste render</vt:lpstr>
      <vt:lpstr>ShouldComponentUpdate 101</vt:lpstr>
      <vt:lpstr>Exos 5.1: Waste Render Game </vt:lpstr>
      <vt:lpstr>La réconciliation 101</vt:lpstr>
      <vt:lpstr>Étape de la réconciliation</vt:lpstr>
      <vt:lpstr>Exos 5.2: Reconciliation Game (will it Diff)</vt:lpstr>
      <vt:lpstr>Fun recap exos</vt:lpstr>
      <vt:lpstr>6 – React Lifecycle</vt:lpstr>
      <vt:lpstr>React Profiler (todo)</vt:lpstr>
      <vt:lpstr>Exos 6: Profiling tool playground</vt:lpstr>
      <vt:lpstr>DIY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53</cp:revision>
  <dcterms:created xsi:type="dcterms:W3CDTF">2019-02-08T00:47:39Z</dcterms:created>
  <dcterms:modified xsi:type="dcterms:W3CDTF">2019-03-07T18:27:38Z</dcterms:modified>
</cp:coreProperties>
</file>