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-168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1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61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0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0657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8920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310685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99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89828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17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387215-527A-45DF-9A31-500CB0E66D82}" type="datetimeFigureOut">
              <a:rPr lang="en-GB" smtClean="0"/>
              <a:t>07/07/2017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B0A767-6CB5-40C2-A785-BAF5C09F9CA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0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781" y="3129567"/>
            <a:ext cx="4589173" cy="45719"/>
          </a:xfrm>
        </p:spPr>
        <p:txBody>
          <a:bodyPr>
            <a:noAutofit/>
          </a:bodyPr>
          <a:lstStyle/>
          <a:p>
            <a:r>
              <a:rPr lang="en-GB" sz="5000" dirty="0" smtClean="0"/>
              <a:t>KALKULATOR MINI</a:t>
            </a:r>
            <a:endParaRPr lang="en-GB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6235" y="4105141"/>
            <a:ext cx="4898263" cy="117519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Nama </a:t>
            </a:r>
            <a:r>
              <a:rPr lang="en-GB" dirty="0" err="1" smtClean="0"/>
              <a:t>Kelompok</a:t>
            </a:r>
            <a:r>
              <a:rPr lang="en-GB" dirty="0" smtClean="0"/>
              <a:t>:</a:t>
            </a:r>
          </a:p>
          <a:p>
            <a:r>
              <a:rPr lang="en-GB" dirty="0" smtClean="0"/>
              <a:t>Widy Sandra</a:t>
            </a:r>
          </a:p>
          <a:p>
            <a:r>
              <a:rPr lang="en-GB" dirty="0" smtClean="0"/>
              <a:t>SAMUEL HALIM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				</a:t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			What is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mobile yang </a:t>
            </a:r>
            <a:r>
              <a:rPr lang="en-GB" dirty="0" err="1" smtClean="0"/>
              <a:t>bertujuan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pengguna</a:t>
            </a:r>
            <a:r>
              <a:rPr lang="en-GB" dirty="0" smtClean="0"/>
              <a:t>/ </a:t>
            </a:r>
            <a:r>
              <a:rPr lang="en-GB" dirty="0" err="1" smtClean="0"/>
              <a:t>konsumen</a:t>
            </a:r>
            <a:r>
              <a:rPr lang="en-GB" dirty="0" smtClean="0"/>
              <a:t> </a:t>
            </a:r>
            <a:r>
              <a:rPr lang="en-GB" dirty="0" err="1" smtClean="0"/>
              <a:t>menghitung</a:t>
            </a:r>
            <a:r>
              <a:rPr lang="en-GB" dirty="0" smtClean="0"/>
              <a:t> </a:t>
            </a:r>
            <a:r>
              <a:rPr lang="en-GB" dirty="0" err="1" smtClean="0"/>
              <a:t>angka-angka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. </a:t>
            </a:r>
            <a:r>
              <a:rPr lang="en-GB" dirty="0" err="1" smtClean="0"/>
              <a:t>Perhitungan</a:t>
            </a:r>
            <a:r>
              <a:rPr lang="en-GB" dirty="0" smtClean="0"/>
              <a:t> yang </a:t>
            </a:r>
            <a:r>
              <a:rPr lang="en-GB" dirty="0" err="1" smtClean="0"/>
              <a:t>ada</a:t>
            </a:r>
            <a:r>
              <a:rPr lang="en-GB" dirty="0" smtClean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 smtClean="0"/>
              <a:t>perhitungan</a:t>
            </a:r>
            <a:r>
              <a:rPr lang="en-GB" dirty="0" smtClean="0"/>
              <a:t> </a:t>
            </a:r>
            <a:r>
              <a:rPr lang="en-GB" dirty="0" err="1" smtClean="0"/>
              <a:t>biasa</a:t>
            </a:r>
            <a:r>
              <a:rPr lang="en-GB" dirty="0" smtClean="0"/>
              <a:t> </a:t>
            </a:r>
            <a:r>
              <a:rPr lang="en-GB" dirty="0" err="1" smtClean="0"/>
              <a:t>yaitu</a:t>
            </a:r>
            <a:r>
              <a:rPr lang="en-GB" dirty="0" smtClean="0"/>
              <a:t>, </a:t>
            </a:r>
            <a:r>
              <a:rPr lang="en-GB" dirty="0" err="1" smtClean="0"/>
              <a:t>tambah</a:t>
            </a:r>
            <a:r>
              <a:rPr lang="en-GB" dirty="0" smtClean="0"/>
              <a:t>, </a:t>
            </a:r>
            <a:r>
              <a:rPr lang="en-GB" dirty="0" err="1" smtClean="0"/>
              <a:t>kurang</a:t>
            </a:r>
            <a:r>
              <a:rPr lang="en-GB" dirty="0" smtClean="0"/>
              <a:t>, </a:t>
            </a:r>
            <a:r>
              <a:rPr lang="en-GB" dirty="0" err="1" smtClean="0"/>
              <a:t>bagi</a:t>
            </a:r>
            <a:r>
              <a:rPr lang="en-GB" dirty="0" smtClean="0"/>
              <a:t>, kali.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47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Tujuan</a:t>
            </a:r>
            <a:r>
              <a:rPr lang="en-GB" dirty="0" smtClean="0"/>
              <a:t> 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92439"/>
            <a:ext cx="10178322" cy="3587154"/>
          </a:xfrm>
        </p:spPr>
        <p:txBody>
          <a:bodyPr/>
          <a:lstStyle/>
          <a:p>
            <a:r>
              <a:rPr lang="en-GB" dirty="0" smtClean="0"/>
              <a:t>1. </a:t>
            </a:r>
            <a:r>
              <a:rPr lang="en-GB" dirty="0" err="1" smtClean="0"/>
              <a:t>membantu</a:t>
            </a:r>
            <a:r>
              <a:rPr lang="en-GB" dirty="0" smtClean="0"/>
              <a:t> </a:t>
            </a:r>
            <a:r>
              <a:rPr lang="en-GB" dirty="0" err="1" smtClean="0"/>
              <a:t>pekerjaan</a:t>
            </a:r>
            <a:r>
              <a:rPr lang="en-GB" dirty="0" smtClean="0"/>
              <a:t> </a:t>
            </a:r>
            <a:r>
              <a:rPr lang="en-GB" dirty="0" err="1" smtClean="0"/>
              <a:t>konsumen</a:t>
            </a:r>
            <a:endParaRPr lang="en-GB" dirty="0" smtClean="0"/>
          </a:p>
          <a:p>
            <a:r>
              <a:rPr lang="en-GB" dirty="0" smtClean="0"/>
              <a:t>2. </a:t>
            </a:r>
            <a:r>
              <a:rPr lang="en-GB" dirty="0" err="1" smtClean="0"/>
              <a:t>mempermudah</a:t>
            </a:r>
            <a:r>
              <a:rPr lang="en-GB" dirty="0" smtClean="0"/>
              <a:t> </a:t>
            </a:r>
            <a:r>
              <a:rPr lang="en-GB" dirty="0" err="1" smtClean="0"/>
              <a:t>pekerjaan</a:t>
            </a:r>
            <a:endParaRPr lang="en-GB" dirty="0" smtClean="0"/>
          </a:p>
          <a:p>
            <a:r>
              <a:rPr lang="en-GB" dirty="0" smtClean="0"/>
              <a:t>3. </a:t>
            </a:r>
            <a:r>
              <a:rPr lang="en-GB" dirty="0" err="1" smtClean="0"/>
              <a:t>menghitung</a:t>
            </a:r>
            <a:r>
              <a:rPr lang="en-GB" dirty="0" smtClean="0"/>
              <a:t> </a:t>
            </a:r>
            <a:r>
              <a:rPr lang="en-GB" dirty="0" err="1" smtClean="0"/>
              <a:t>angka-angka</a:t>
            </a:r>
            <a:r>
              <a:rPr lang="en-GB" dirty="0" smtClean="0"/>
              <a:t> yang di </a:t>
            </a:r>
            <a:r>
              <a:rPr lang="en-GB" dirty="0" err="1" smtClean="0"/>
              <a:t>tentukan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369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use?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236373"/>
            <a:ext cx="10178322" cy="464322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1. Download </a:t>
            </a:r>
            <a:r>
              <a:rPr lang="en-GB" dirty="0" err="1" smtClean="0"/>
              <a:t>terlebih</a:t>
            </a:r>
            <a:r>
              <a:rPr lang="en-GB" dirty="0" smtClean="0"/>
              <a:t> </a:t>
            </a:r>
            <a:r>
              <a:rPr lang="en-GB" dirty="0" err="1" smtClean="0"/>
              <a:t>dahulu</a:t>
            </a:r>
            <a:r>
              <a:rPr lang="en-GB" dirty="0" smtClean="0"/>
              <a:t> </a:t>
            </a:r>
            <a:r>
              <a:rPr lang="en-GB" dirty="0" err="1" smtClean="0"/>
              <a:t>aplikasinya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2. </a:t>
            </a:r>
            <a:r>
              <a:rPr lang="en-GB" dirty="0" err="1" smtClean="0"/>
              <a:t>Jalan</a:t>
            </a:r>
            <a:r>
              <a:rPr lang="en-GB" dirty="0" smtClean="0"/>
              <a:t> </a:t>
            </a:r>
            <a:r>
              <a:rPr lang="en-GB" dirty="0" err="1" smtClean="0"/>
              <a:t>kan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r>
              <a:rPr lang="en-GB" dirty="0" smtClean="0"/>
              <a:t> </a:t>
            </a:r>
            <a:r>
              <a:rPr lang="en-GB" dirty="0" err="1" smtClean="0"/>
              <a:t>tersebut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3. </a:t>
            </a:r>
            <a:r>
              <a:rPr lang="en-GB" dirty="0" err="1" smtClean="0"/>
              <a:t>Masukan</a:t>
            </a:r>
            <a:r>
              <a:rPr lang="en-GB" dirty="0" smtClean="0"/>
              <a:t> </a:t>
            </a:r>
            <a:r>
              <a:rPr lang="en-GB" dirty="0" err="1" smtClean="0"/>
              <a:t>angka-angka</a:t>
            </a:r>
            <a:r>
              <a:rPr lang="en-GB" dirty="0" smtClean="0"/>
              <a:t>/ input </a:t>
            </a:r>
            <a:r>
              <a:rPr lang="en-GB" dirty="0" err="1" smtClean="0"/>
              <a:t>ke</a:t>
            </a:r>
            <a:r>
              <a:rPr lang="en-GB" dirty="0" smtClean="0"/>
              <a:t> </a:t>
            </a:r>
            <a:r>
              <a:rPr lang="en-GB" dirty="0" err="1" smtClean="0"/>
              <a:t>dalam</a:t>
            </a:r>
            <a:r>
              <a:rPr lang="en-GB" dirty="0" smtClean="0"/>
              <a:t> </a:t>
            </a:r>
            <a:r>
              <a:rPr lang="en-GB" dirty="0" err="1" smtClean="0"/>
              <a:t>aplikasi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4. </a:t>
            </a:r>
            <a:r>
              <a:rPr lang="en-GB" dirty="0" err="1" smtClean="0"/>
              <a:t>Tunggulah</a:t>
            </a:r>
            <a:r>
              <a:rPr lang="en-GB" dirty="0" smtClean="0"/>
              <a:t> </a:t>
            </a:r>
            <a:r>
              <a:rPr lang="en-GB" dirty="0" err="1" smtClean="0"/>
              <a:t>beberapa</a:t>
            </a:r>
            <a:r>
              <a:rPr lang="en-GB" dirty="0" smtClean="0"/>
              <a:t> </a:t>
            </a:r>
            <a:r>
              <a:rPr lang="en-GB" dirty="0" err="1" smtClean="0"/>
              <a:t>saat</a:t>
            </a:r>
            <a:r>
              <a:rPr lang="en-GB" dirty="0" smtClean="0"/>
              <a:t> </a:t>
            </a:r>
            <a:r>
              <a:rPr lang="en-GB" dirty="0" err="1" smtClean="0"/>
              <a:t>untuk</a:t>
            </a:r>
            <a:r>
              <a:rPr lang="en-GB" dirty="0" smtClean="0"/>
              <a:t> </a:t>
            </a:r>
            <a:r>
              <a:rPr lang="en-GB" dirty="0" err="1" smtClean="0"/>
              <a:t>melihat</a:t>
            </a:r>
            <a:r>
              <a:rPr lang="en-GB" dirty="0" smtClean="0"/>
              <a:t> </a:t>
            </a:r>
            <a:r>
              <a:rPr lang="en-GB" dirty="0" err="1" smtClean="0"/>
              <a:t>hasil</a:t>
            </a:r>
            <a:r>
              <a:rPr lang="en-GB" dirty="0" smtClean="0"/>
              <a:t>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11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24246"/>
            <a:ext cx="10178322" cy="953037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err="1" smtClean="0"/>
              <a:t>Sekian</a:t>
            </a:r>
            <a:r>
              <a:rPr lang="en-GB" dirty="0" smtClean="0"/>
              <a:t> </a:t>
            </a:r>
            <a:r>
              <a:rPr lang="en-GB" dirty="0" err="1" smtClean="0"/>
              <a:t>dan</a:t>
            </a:r>
            <a:r>
              <a:rPr lang="en-GB" dirty="0" smtClean="0"/>
              <a:t> </a:t>
            </a:r>
            <a:r>
              <a:rPr lang="en-GB" dirty="0" err="1" smtClean="0"/>
              <a:t>terima</a:t>
            </a:r>
            <a:r>
              <a:rPr lang="en-GB" dirty="0" smtClean="0"/>
              <a:t> </a:t>
            </a:r>
            <a:r>
              <a:rPr lang="en-GB" dirty="0" err="1" smtClean="0"/>
              <a:t>kasih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6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56</TotalTime>
  <Words>62</Words>
  <Application>Microsoft Office PowerPoint</Application>
  <PresentationFormat>Custom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Badge</vt:lpstr>
      <vt:lpstr>KALKULATOR MINI</vt:lpstr>
      <vt:lpstr>         What is ?</vt:lpstr>
      <vt:lpstr> Tujuan :</vt:lpstr>
      <vt:lpstr>How to use?</vt:lpstr>
      <vt:lpstr>Sekian dan terima kasih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widy zhankx</dc:creator>
  <cp:lastModifiedBy>asus</cp:lastModifiedBy>
  <cp:revision>7</cp:revision>
  <dcterms:created xsi:type="dcterms:W3CDTF">2017-03-07T00:04:57Z</dcterms:created>
  <dcterms:modified xsi:type="dcterms:W3CDTF">2017-07-07T16:25:47Z</dcterms:modified>
</cp:coreProperties>
</file>