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A08A61D-B8DD-4140-B5BD-75C9C8B7892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IPL for Submission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CC21D0-1E4D-4FEB-8ECE-F706222D98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5/12/2024 3:34:20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rple Cap" id="10" name="slide10">
            <a:extLst>
              <a:ext uri="{FF2B5EF4-FFF2-40B4-BE49-F238E27FC236}">
                <a16:creationId xmlns:a16="http://schemas.microsoft.com/office/drawing/2014/main" id="{2B032BEC-70C8-4039-88F9-D7C43C114A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45" y="0"/>
            <a:ext cx="2549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ophy Winners" id="11" name="slide11">
            <a:extLst>
              <a:ext uri="{FF2B5EF4-FFF2-40B4-BE49-F238E27FC236}">
                <a16:creationId xmlns:a16="http://schemas.microsoft.com/office/drawing/2014/main" id="{D683CD11-4736-42C6-98AE-3FAA8F96BF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97" y="0"/>
            <a:ext cx="5970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Win Percentage" id="12" name="slide12">
            <a:extLst>
              <a:ext uri="{FF2B5EF4-FFF2-40B4-BE49-F238E27FC236}">
                <a16:creationId xmlns:a16="http://schemas.microsoft.com/office/drawing/2014/main" id="{11BC8380-4D05-4AAD-8F23-8299C56106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96" y="0"/>
            <a:ext cx="4089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 and Away Win %" id="13" name="slide13">
            <a:extLst>
              <a:ext uri="{FF2B5EF4-FFF2-40B4-BE49-F238E27FC236}">
                <a16:creationId xmlns:a16="http://schemas.microsoft.com/office/drawing/2014/main" id="{983D44E8-2F21-4B9D-A618-44AC962C79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477"/>
            <a:ext cx="12192000" cy="564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ners" id="14" name="slide14">
            <a:extLst>
              <a:ext uri="{FF2B5EF4-FFF2-40B4-BE49-F238E27FC236}">
                <a16:creationId xmlns:a16="http://schemas.microsoft.com/office/drawing/2014/main" id="{6D5C6708-2F1C-49AA-89E6-737C6DEE83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06" y="0"/>
            <a:ext cx="9104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nners" id="15" name="slide15">
            <a:extLst>
              <a:ext uri="{FF2B5EF4-FFF2-40B4-BE49-F238E27FC236}">
                <a16:creationId xmlns:a16="http://schemas.microsoft.com/office/drawing/2014/main" id="{8233D8D5-63B5-4E41-BB3B-B53252DC514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483"/>
            <a:ext cx="12192000" cy="59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" id="16" name="slide16">
            <a:extLst>
              <a:ext uri="{FF2B5EF4-FFF2-40B4-BE49-F238E27FC236}">
                <a16:creationId xmlns:a16="http://schemas.microsoft.com/office/drawing/2014/main" id="{FBEC4D50-CC6A-40DC-892D-BF8BF67C84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63"/>
            <a:ext cx="12192000" cy="65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s" id="17" name="slide17">
            <a:extLst>
              <a:ext uri="{FF2B5EF4-FFF2-40B4-BE49-F238E27FC236}">
                <a16:creationId xmlns:a16="http://schemas.microsoft.com/office/drawing/2014/main" id="{5370E704-40C3-455E-A4F3-91953960A8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63"/>
            <a:ext cx="12192000" cy="65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ners and Runners" id="18" name="slide18">
            <a:extLst>
              <a:ext uri="{FF2B5EF4-FFF2-40B4-BE49-F238E27FC236}">
                <a16:creationId xmlns:a16="http://schemas.microsoft.com/office/drawing/2014/main" id="{17C2BC83-889D-4498-B7E0-868E12CAAE0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63"/>
            <a:ext cx="12192000" cy="65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19" name="slide19">
            <a:extLst>
              <a:ext uri="{FF2B5EF4-FFF2-40B4-BE49-F238E27FC236}">
                <a16:creationId xmlns:a16="http://schemas.microsoft.com/office/drawing/2014/main" id="{06C5597C-F93F-41A2-9B6C-21EB5990D71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Scorers" id="2" name="slide2">
            <a:extLst>
              <a:ext uri="{FF2B5EF4-FFF2-40B4-BE49-F238E27FC236}">
                <a16:creationId xmlns:a16="http://schemas.microsoft.com/office/drawing/2014/main" id="{FB0475C3-48EF-4D36-87E4-4BF0E6E645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57" y="0"/>
            <a:ext cx="7391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Strike Rate" id="3" name="slide3">
            <a:extLst>
              <a:ext uri="{FF2B5EF4-FFF2-40B4-BE49-F238E27FC236}">
                <a16:creationId xmlns:a16="http://schemas.microsoft.com/office/drawing/2014/main" id="{1FD1073C-CC82-4A1C-97F6-05239B6BF2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36" y="0"/>
            <a:ext cx="8525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Wicket Takers" id="4" name="slide4">
            <a:extLst>
              <a:ext uri="{FF2B5EF4-FFF2-40B4-BE49-F238E27FC236}">
                <a16:creationId xmlns:a16="http://schemas.microsoft.com/office/drawing/2014/main" id="{CC5BDD0F-8488-49A6-815D-04245C93AC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57" y="0"/>
            <a:ext cx="5151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Economic Bowlers" id="5" name="slide5">
            <a:extLst>
              <a:ext uri="{FF2B5EF4-FFF2-40B4-BE49-F238E27FC236}">
                <a16:creationId xmlns:a16="http://schemas.microsoft.com/office/drawing/2014/main" id="{A288E53D-A073-42E2-BFBB-1E6E7C80FB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17" y="0"/>
            <a:ext cx="1958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Bowling Performances" id="6" name="slide6">
            <a:extLst>
              <a:ext uri="{FF2B5EF4-FFF2-40B4-BE49-F238E27FC236}">
                <a16:creationId xmlns:a16="http://schemas.microsoft.com/office/drawing/2014/main" id="{D5AC8110-9214-4AA0-8CAB-B5FF4DBD38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0556"/>
            <a:ext cx="12192000" cy="32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Batsman" id="7" name="slide7">
            <a:extLst>
              <a:ext uri="{FF2B5EF4-FFF2-40B4-BE49-F238E27FC236}">
                <a16:creationId xmlns:a16="http://schemas.microsoft.com/office/drawing/2014/main" id="{30F365FF-1D4B-4157-8414-0D2622D9BF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47" y="0"/>
            <a:ext cx="4363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Bowlers" id="8" name="slide8">
            <a:extLst>
              <a:ext uri="{FF2B5EF4-FFF2-40B4-BE49-F238E27FC236}">
                <a16:creationId xmlns:a16="http://schemas.microsoft.com/office/drawing/2014/main" id="{E2EA8751-204D-4984-BFF9-0791305648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3089"/>
            <a:ext cx="12192000" cy="22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ange Cap" id="9" name="slide9">
            <a:extLst>
              <a:ext uri="{FF2B5EF4-FFF2-40B4-BE49-F238E27FC236}">
                <a16:creationId xmlns:a16="http://schemas.microsoft.com/office/drawing/2014/main" id="{CF6238E8-40CB-4FFA-82FE-E0BBF69430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45" y="0"/>
            <a:ext cx="2549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2024-05-11T22:04:40Z</dcterms:created>
  <dcterms:modified xsi:type="dcterms:W3CDTF">2024-05-11T22:04:40Z</dcterms:modified>
</cp:coreProperties>
</file>