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TAv1.0 UI Wireframe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Samuel </a:t>
            </a:r>
            <a:r>
              <a:rPr lang="en-US" altLang="zh-TW" dirty="0" err="1" smtClean="0"/>
              <a:t>Hsin</a:t>
            </a:r>
            <a:endParaRPr lang="en-US" altLang="zh-TW" dirty="0" smtClean="0"/>
          </a:p>
          <a:p>
            <a:r>
              <a:rPr lang="en-US" altLang="zh-TW" dirty="0" smtClean="0"/>
              <a:t>2014/2/17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14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4355976" y="143238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Plan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1230" y="1588150"/>
            <a:ext cx="341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Just notice that want to user know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42527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93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5436096" y="116632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Plan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39752" y="1588150"/>
            <a:ext cx="4317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Change user’s preferences.</a:t>
            </a:r>
          </a:p>
          <a:p>
            <a:r>
              <a:rPr lang="en-US" altLang="zh-TW" dirty="0" smtClean="0"/>
              <a:t>Like the hotel level user was used to taking</a:t>
            </a:r>
          </a:p>
          <a:p>
            <a:r>
              <a:rPr lang="en-US" altLang="zh-TW" dirty="0" smtClean="0"/>
              <a:t>User liked to which transportation, walking, </a:t>
            </a:r>
          </a:p>
          <a:p>
            <a:r>
              <a:rPr lang="en-US" altLang="zh-TW" dirty="0" smtClean="0"/>
              <a:t>Taxi, driving, MRT…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42527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3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User already download app from google play and install it.</a:t>
            </a:r>
          </a:p>
          <a:p>
            <a:r>
              <a:rPr lang="en-US" altLang="zh-TW" dirty="0" smtClean="0"/>
              <a:t>2. User already open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3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20688"/>
            <a:ext cx="40324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Pictures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995936" y="537321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211960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427984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44008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60032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雲朵形圖說文字 12"/>
          <p:cNvSpPr/>
          <p:nvPr/>
        </p:nvSpPr>
        <p:spPr>
          <a:xfrm>
            <a:off x="5928931" y="237883"/>
            <a:ext cx="3203848" cy="2448272"/>
          </a:xfrm>
          <a:prstGeom prst="cloudCallout">
            <a:avLst>
              <a:gd name="adj1" fmla="val -73311"/>
              <a:gd name="adj2" fmla="val 528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Welcome pages and using pictures to tell user what our product can help.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283" y="159023"/>
            <a:ext cx="205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Welcome Page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8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20688"/>
            <a:ext cx="40324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Welcome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211960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427984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44008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995936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雲朵形圖說文字 12"/>
          <p:cNvSpPr/>
          <p:nvPr/>
        </p:nvSpPr>
        <p:spPr>
          <a:xfrm>
            <a:off x="5928931" y="237883"/>
            <a:ext cx="3203848" cy="2448272"/>
          </a:xfrm>
          <a:prstGeom prst="cloudCallout">
            <a:avLst>
              <a:gd name="adj1" fmla="val -73311"/>
              <a:gd name="adj2" fmla="val 528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Slide to last welcome page and one touch will get in main page.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860032" y="537321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5283" y="159023"/>
            <a:ext cx="205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Welcome Page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雲朵形圖說文字 12"/>
          <p:cNvSpPr/>
          <p:nvPr/>
        </p:nvSpPr>
        <p:spPr>
          <a:xfrm>
            <a:off x="5773241" y="1645394"/>
            <a:ext cx="3024336" cy="1783606"/>
          </a:xfrm>
          <a:prstGeom prst="cloudCallout">
            <a:avLst>
              <a:gd name="adj1" fmla="val -22826"/>
              <a:gd name="adj2" fmla="val -728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Touch setting </a:t>
            </a:r>
            <a:r>
              <a:rPr lang="en-US" altLang="zh-TW" dirty="0" err="1" smtClean="0"/>
              <a:t>ico</a:t>
            </a:r>
            <a:r>
              <a:rPr lang="en-US" altLang="zh-TW" dirty="0" smtClean="0"/>
              <a:t> can set user’s configurations.</a:t>
            </a:r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雲朵形圖說文字 15"/>
          <p:cNvSpPr/>
          <p:nvPr/>
        </p:nvSpPr>
        <p:spPr>
          <a:xfrm>
            <a:off x="210419" y="2033141"/>
            <a:ext cx="3024336" cy="1783606"/>
          </a:xfrm>
          <a:prstGeom prst="cloudCallout">
            <a:avLst>
              <a:gd name="adj1" fmla="val 36700"/>
              <a:gd name="adj2" fmla="val -976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Schedule user’s plan. The first view when user way in.</a:t>
            </a:r>
            <a:endParaRPr lang="zh-TW" altLang="en-US" dirty="0"/>
          </a:p>
        </p:txBody>
      </p:sp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雲朵形圖說文字 13"/>
          <p:cNvSpPr/>
          <p:nvPr/>
        </p:nvSpPr>
        <p:spPr>
          <a:xfrm>
            <a:off x="2121420" y="2924944"/>
            <a:ext cx="3024336" cy="1783606"/>
          </a:xfrm>
          <a:prstGeom prst="cloudCallout">
            <a:avLst>
              <a:gd name="adj1" fmla="val 12135"/>
              <a:gd name="adj2" fmla="val -1417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Touch storage </a:t>
            </a:r>
            <a:r>
              <a:rPr lang="en-US" altLang="zh-TW" dirty="0" err="1" smtClean="0"/>
              <a:t>ico</a:t>
            </a:r>
            <a:r>
              <a:rPr lang="en-US" altLang="zh-TW" dirty="0" smtClean="0"/>
              <a:t> will see user’s stored plans.</a:t>
            </a:r>
            <a:endParaRPr lang="zh-TW" altLang="en-US" dirty="0"/>
          </a:p>
        </p:txBody>
      </p:sp>
      <p:sp>
        <p:nvSpPr>
          <p:cNvPr id="18" name="雲朵形圖說文字 17"/>
          <p:cNvSpPr/>
          <p:nvPr/>
        </p:nvSpPr>
        <p:spPr>
          <a:xfrm>
            <a:off x="4384724" y="3081784"/>
            <a:ext cx="3024336" cy="1783606"/>
          </a:xfrm>
          <a:prstGeom prst="cloudCallout">
            <a:avLst>
              <a:gd name="adj1" fmla="val -21408"/>
              <a:gd name="adj2" fmla="val -1409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Put news to user.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594" y="620688"/>
            <a:ext cx="1135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dirty="0">
                <a:solidFill>
                  <a:srgbClr val="FF0000"/>
                </a:solidFill>
              </a:rPr>
              <a:t>4 views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83" y="159023"/>
            <a:ext cx="152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Main Page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137990" y="116632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205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Schedule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4356" y="2478633"/>
            <a:ext cx="1945899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97400" y="248360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Where: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43613" y="3054697"/>
            <a:ext cx="11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 long: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94356" y="3054697"/>
            <a:ext cx="1961820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843808" y="3630761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 much: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94356" y="3630761"/>
            <a:ext cx="1947441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511589" y="4365104"/>
            <a:ext cx="210480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70721" y="1869758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People Group: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4357" y="1916832"/>
            <a:ext cx="1961820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5996239" y="2146964"/>
            <a:ext cx="288032" cy="1842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137990" y="116632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205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Schedule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1230" y="1588150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First Day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057143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Second Day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07884" y="198035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83968" y="414908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雲朵形圖說文字 10"/>
          <p:cNvSpPr/>
          <p:nvPr/>
        </p:nvSpPr>
        <p:spPr>
          <a:xfrm>
            <a:off x="5616396" y="4610745"/>
            <a:ext cx="3078202" cy="1944216"/>
          </a:xfrm>
          <a:prstGeom prst="cloudCallout">
            <a:avLst>
              <a:gd name="adj1" fmla="val -121777"/>
              <a:gd name="adj2" fmla="val 433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Using Content Menu to store plan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42527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5" name="雲朵形圖說文字 24"/>
          <p:cNvSpPr/>
          <p:nvPr/>
        </p:nvSpPr>
        <p:spPr>
          <a:xfrm>
            <a:off x="6065798" y="243057"/>
            <a:ext cx="3078202" cy="1944216"/>
          </a:xfrm>
          <a:prstGeom prst="cloudCallout">
            <a:avLst>
              <a:gd name="adj1" fmla="val -86966"/>
              <a:gd name="adj2" fmla="val 595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can change spot, hotel… immediately and plan will be changed by system dynamically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36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290118" y="143238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Plan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1230" y="1588150"/>
            <a:ext cx="15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Days in Paris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27784" y="1907540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Days in America</a:t>
            </a:r>
            <a:endParaRPr lang="zh-TW" altLang="en-US" dirty="0"/>
          </a:p>
        </p:txBody>
      </p:sp>
      <p:sp>
        <p:nvSpPr>
          <p:cNvPr id="17" name="雲朵形圖說文字 16"/>
          <p:cNvSpPr/>
          <p:nvPr/>
        </p:nvSpPr>
        <p:spPr>
          <a:xfrm>
            <a:off x="5596353" y="2924944"/>
            <a:ext cx="3078202" cy="1944216"/>
          </a:xfrm>
          <a:prstGeom prst="cloudCallout">
            <a:avLst>
              <a:gd name="adj1" fmla="val -78611"/>
              <a:gd name="adj2" fmla="val -668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 of plans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74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290118" y="143238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Plan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1230" y="1588150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First Day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057143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Second Day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07884" y="198035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83968" y="414908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雲朵形圖說文字 10"/>
          <p:cNvSpPr/>
          <p:nvPr/>
        </p:nvSpPr>
        <p:spPr>
          <a:xfrm>
            <a:off x="5616396" y="4610745"/>
            <a:ext cx="3078202" cy="1944216"/>
          </a:xfrm>
          <a:prstGeom prst="cloudCallout">
            <a:avLst>
              <a:gd name="adj1" fmla="val -121777"/>
              <a:gd name="adj2" fmla="val 433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Using Content Menu to store plan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42527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5" name="雲朵形圖說文字 24"/>
          <p:cNvSpPr/>
          <p:nvPr/>
        </p:nvSpPr>
        <p:spPr>
          <a:xfrm>
            <a:off x="6065798" y="243057"/>
            <a:ext cx="3078202" cy="1944216"/>
          </a:xfrm>
          <a:prstGeom prst="cloudCallout">
            <a:avLst>
              <a:gd name="adj1" fmla="val -86966"/>
              <a:gd name="adj2" fmla="val 595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can change spot, hotel… immediately and plan will be changed by system dynamically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93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236</Words>
  <Application>Microsoft Office PowerPoint</Application>
  <PresentationFormat>如螢幕大小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TAv1.0 UI Wireframe</vt:lpstr>
      <vt:lpstr>Assumptions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TAv1.0 UI Wireframe</dc:title>
  <dc:creator>Samuel Hsin</dc:creator>
  <cp:lastModifiedBy>caramel</cp:lastModifiedBy>
  <cp:revision>16</cp:revision>
  <dcterms:created xsi:type="dcterms:W3CDTF">2014-02-17T13:58:52Z</dcterms:created>
  <dcterms:modified xsi:type="dcterms:W3CDTF">2014-02-18T13:50:07Z</dcterms:modified>
</cp:coreProperties>
</file>