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6" r:id="rId11"/>
    <p:sldId id="273" r:id="rId12"/>
    <p:sldId id="275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1" d="100"/>
          <a:sy n="71" d="100"/>
        </p:scale>
        <p:origin x="106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87E0B-2DD0-4F34-A90A-46E54BE9A9C9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CF7CF-6702-463A-A4EA-8BB49AC42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458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6d7b17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6d7b17f3_0_5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6d7b17f3_0_12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7a6d7b17f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a6d7b17f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5140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a6d7b17f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a6d7b17f3_0_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g7a6d7b17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a6d7b17f3_0_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7a6d7b17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7a6d7b17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6d7b17f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6d7b17f3_0_3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6d7b17f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6d7b17f3_0_4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6d7b17f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6d7b17f3_0_6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B66C-D4E6-4F9E-A5BB-7B3C41BFE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A8506-BEBE-4A00-94CA-507402DF7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C454E-FB6D-4C2A-A5D0-0C64917F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AE79-8FE9-49E9-82FC-3664A68AAE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C7437-4991-4107-AD9A-1EB5E30A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E926-1DFD-45CE-A928-BA4FD634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B8EA-B080-4CEE-B10C-94EE89804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45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6E4F-C776-460C-8604-33B1C756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6D901-5EA1-4017-A25B-621A33112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70F5-2B85-4EDD-B972-E1166071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AE79-8FE9-49E9-82FC-3664A68AAE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97381-0F05-49FD-80BF-563785E8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EA0AC-AB7C-4F1C-B0F0-EB0DB8C8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B8EA-B080-4CEE-B10C-94EE89804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00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F40BC-BDCF-4568-97E9-59FC27919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7D102-B422-485B-843C-E8C057F17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D9B18-6023-4738-9BE8-5E77CC8E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AE79-8FE9-49E9-82FC-3664A68AAE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5E57A-219E-4E00-A958-27790E67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DD969-5F5D-49AF-9D35-43FA6E6B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B8EA-B080-4CEE-B10C-94EE89804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04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03555" y="570314"/>
            <a:ext cx="9063989" cy="228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503555" y="3279309"/>
            <a:ext cx="9063989" cy="94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1219170" lvl="1" indent="-30479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828754" lvl="2" indent="-30479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2438339" lvl="3" indent="-30479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3047924" lvl="4" indent="-30479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3657509" lvl="5" indent="-30479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4267093" lvl="6" indent="-30479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4876678" lvl="7" indent="-30479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5486263" lvl="8" indent="-30479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503555" y="13259816"/>
            <a:ext cx="2316352" cy="712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424174" y="13259816"/>
            <a:ext cx="3222751" cy="712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251192" y="13259816"/>
            <a:ext cx="2316352" cy="712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2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3E8A-7BAE-4D9B-BC61-899D89C1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FF9B5-9EAF-4E97-A9AD-107368E27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C9434-0D88-4369-9303-7FDC91BA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AE79-8FE9-49E9-82FC-3664A68AAE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E7A4-A7C2-42DF-B6DE-B2A0D4D0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5CE4-675E-4FC2-BA6B-FDB6890A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B8EA-B080-4CEE-B10C-94EE89804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97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F53B-567E-43BF-87C8-DA69F264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D6FA2-C60F-446E-804E-654CE587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B4BC1-4337-4E80-927D-40EDDC82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AE79-8FE9-49E9-82FC-3664A68AAE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CE6EB-2511-45DC-ADA2-3298E3CE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90607-96E2-45F1-B971-42CD095D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B8EA-B080-4CEE-B10C-94EE89804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4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ED12-0101-40C4-942C-B39E9A5E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98B36-0E81-4F3E-96A8-CD6223C5F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51872-4361-4247-B798-FD4930657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993B5-468E-4967-8677-C829642A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AE79-8FE9-49E9-82FC-3664A68AAE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FCCE3-4B98-4E9B-8F33-E390410B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37C56-C447-4A0E-A6D9-AD249A79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B8EA-B080-4CEE-B10C-94EE89804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98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3BB3-07D4-4CD1-9CF2-A37FD07A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E9034-81AA-48F7-B230-3999E266F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E0C29-8CE7-456D-8162-776C4CC4B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F4013-BD45-4AB2-B73E-6DC335B3D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FF7EC-4C10-49FF-B93F-AE9263535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12B39-C227-4315-BE4A-4D7BB152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AE79-8FE9-49E9-82FC-3664A68AAE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6A929-0E82-4D90-810B-7341B6B7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06C95-1441-4D54-8C0E-D92E48B7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B8EA-B080-4CEE-B10C-94EE89804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70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9AC5-E643-473B-ABFE-74C7EB55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3AC6A-6584-4A65-9078-3CE6890F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AE79-8FE9-49E9-82FC-3664A68AAE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05BF2-7211-431D-A527-F5C6F835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927DE-5E60-4143-AFB6-58E50501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B8EA-B080-4CEE-B10C-94EE89804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03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2299E-6191-4AC8-88B0-60A477A5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AE79-8FE9-49E9-82FC-3664A68AAE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11CA3-4291-4670-9049-9418BAC9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0D37E-972A-4143-B9AC-04FFB125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B8EA-B080-4CEE-B10C-94EE89804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20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D47D-EE41-4661-BAD3-F2E5F1D7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08D3-5C52-4DDA-B308-B196D59DF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06994-A2AA-45C0-87FF-BF946DFA2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D7182-89AE-42CA-A877-CEA1A406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AE79-8FE9-49E9-82FC-3664A68AAE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97E95-82EB-4A0E-B890-16C1490D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FF9A0-1D7C-4064-A407-B5C93400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B8EA-B080-4CEE-B10C-94EE89804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92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6A0FC-A9B2-457A-A890-F8693AAB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354FB-A6B0-4144-B299-34E75E6E9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BA691-2DB1-4B46-B701-A5F59DA59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D1AC6-4495-40FD-8D05-F71ADC01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AE79-8FE9-49E9-82FC-3664A68AAE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A3D2-247B-42E8-A8E6-C51A3709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75207-1B42-436A-ABAC-27F40694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B8EA-B080-4CEE-B10C-94EE89804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27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BB357-0510-4FD9-AD6C-686588C8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54579-50F3-49F5-8E5D-3369223AA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AF173-1F3F-4989-B5C6-473CC29E7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FAE79-8FE9-49E9-82FC-3664A68AAE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2F34-6614-4778-9182-7D4FC26FB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5AB72-FD97-4CE4-8471-C3BDBB7FF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5B8EA-B080-4CEE-B10C-94EE89804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35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can.gc.c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2400"/>
          </a:p>
        </p:txBody>
      </p:sp>
      <p:sp>
        <p:nvSpPr>
          <p:cNvPr id="22" name="Google Shape;22;p3"/>
          <p:cNvSpPr txBox="1"/>
          <p:nvPr/>
        </p:nvSpPr>
        <p:spPr>
          <a:xfrm>
            <a:off x="462115" y="1844591"/>
            <a:ext cx="11120285" cy="427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04190"/>
              </a:lnSpc>
            </a:pPr>
            <a:r>
              <a:rPr lang="en-GB" sz="56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Recommending best city in Canada for Clothing business by a foreign investor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46E618-BE04-470B-9477-DE1195B3C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533" y="643466"/>
            <a:ext cx="6002933" cy="55710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529900" y="723000"/>
            <a:ext cx="10708400" cy="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04166"/>
              </a:lnSpc>
            </a:pPr>
            <a:r>
              <a:rPr lang="en-US" sz="4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Best Cluster :</a:t>
            </a:r>
            <a:endParaRPr sz="2400" dirty="0"/>
          </a:p>
        </p:txBody>
      </p:sp>
      <p:sp>
        <p:nvSpPr>
          <p:cNvPr id="115" name="Google Shape;115;p19"/>
          <p:cNvSpPr txBox="1"/>
          <p:nvPr/>
        </p:nvSpPr>
        <p:spPr>
          <a:xfrm>
            <a:off x="241318" y="1575800"/>
            <a:ext cx="11420782" cy="1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133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most recommended venues come from cluster 2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F7DBEC-2059-4141-B642-710F4B32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18" y="2570797"/>
            <a:ext cx="11515725" cy="2447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529900" y="723000"/>
            <a:ext cx="10708400" cy="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04166"/>
              </a:lnSpc>
            </a:pPr>
            <a:r>
              <a:rPr lang="en-GB" sz="4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What could be done better? </a:t>
            </a:r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1575800"/>
            <a:ext cx="11510682" cy="52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999042" indent="-423323">
              <a:lnSpc>
                <a:spcPct val="158000"/>
              </a:lnSpc>
              <a:spcBef>
                <a:spcPts val="1867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GB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Foursquare doesn't represent the full picture, since many venues are not on the list. For that reason, another map could be utilized such as Google map or </a:t>
            </a:r>
            <a:r>
              <a:rPr lang="en-GB" sz="24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Openstreet</a:t>
            </a:r>
            <a:r>
              <a:rPr lang="en-GB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map. </a:t>
            </a:r>
          </a:p>
          <a:p>
            <a:pPr marL="999042" indent="-423323">
              <a:lnSpc>
                <a:spcPct val="158000"/>
              </a:lnSpc>
              <a:spcBef>
                <a:spcPts val="1867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GB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Locations have too complex geometry, thus defining the closest venues within the certain radius brings additional error to our analysis. </a:t>
            </a:r>
          </a:p>
          <a:p>
            <a:endParaRPr sz="2133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689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529900" y="723000"/>
            <a:ext cx="10708400" cy="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04166"/>
              </a:lnSpc>
            </a:pPr>
            <a:r>
              <a:rPr lang="en-US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2400"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1575800"/>
            <a:ext cx="11510682" cy="52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999042" indent="-423323">
              <a:lnSpc>
                <a:spcPct val="158000"/>
              </a:lnSpc>
              <a:spcBef>
                <a:spcPts val="1867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GB" sz="24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Toronto, Vaughan and Calgary were </a:t>
            </a:r>
            <a:r>
              <a:rPr lang="en-GB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chosen as the most attractive Cities for investment according to investors demands.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999042" indent="-423323">
              <a:lnSpc>
                <a:spcPct val="158000"/>
              </a:lnSpc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GB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These cities also showed the highest total score above 50% with </a:t>
            </a:r>
            <a:r>
              <a:rPr lang="en-GB" sz="24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Montreal </a:t>
            </a:r>
            <a:r>
              <a:rPr lang="en-GB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dropped since it scores is lower.</a:t>
            </a:r>
          </a:p>
          <a:p>
            <a:endParaRPr sz="2133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284094" y="258316"/>
            <a:ext cx="10932000" cy="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04166"/>
              </a:lnSpc>
            </a:pPr>
            <a:r>
              <a:rPr lang="en-US" sz="32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400" dirty="0"/>
          </a:p>
        </p:txBody>
      </p:sp>
      <p:sp>
        <p:nvSpPr>
          <p:cNvPr id="28" name="Google Shape;28;p4"/>
          <p:cNvSpPr txBox="1"/>
          <p:nvPr/>
        </p:nvSpPr>
        <p:spPr>
          <a:xfrm>
            <a:off x="630000" y="690497"/>
            <a:ext cx="10931999" cy="590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8000"/>
              </a:lnSpc>
              <a:spcBef>
                <a:spcPts val="1867"/>
              </a:spcBef>
              <a:buClr>
                <a:schemeClr val="dk1"/>
              </a:buClr>
              <a:buSzPts val="1100"/>
            </a:pPr>
            <a:r>
              <a:rPr lang="en-GB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Foreign Investor (customer) wishes to invest and open a Clothing Store Business in one of the Canada’s big cities. He has a concept but as a foreigner, new in the country with little idea about Canada’s City structure and therefore requires help.</a:t>
            </a:r>
          </a:p>
          <a:p>
            <a:pPr>
              <a:lnSpc>
                <a:spcPct val="158000"/>
              </a:lnSpc>
              <a:spcBef>
                <a:spcPts val="1867"/>
              </a:spcBef>
              <a:buClr>
                <a:schemeClr val="dk1"/>
              </a:buClr>
              <a:buSzPts val="1100"/>
            </a:pPr>
            <a:r>
              <a:rPr lang="en-GB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 already owns a middle range Clothing Store Chain in the United Kingdom and this will be the first Store opened in Canada, therefore, it should meet some criteria to present his brand correctly.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274261" y="352826"/>
            <a:ext cx="10932000" cy="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04166"/>
              </a:lnSpc>
            </a:pPr>
            <a:r>
              <a:rPr lang="en-US" sz="32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 sz="2400" dirty="0"/>
          </a:p>
        </p:txBody>
      </p:sp>
      <p:sp>
        <p:nvSpPr>
          <p:cNvPr id="34" name="Google Shape;34;p5"/>
          <p:cNvSpPr txBox="1"/>
          <p:nvPr/>
        </p:nvSpPr>
        <p:spPr>
          <a:xfrm>
            <a:off x="668800" y="924232"/>
            <a:ext cx="10854400" cy="581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b="1" dirty="0">
                <a:solidFill>
                  <a:schemeClr val="dk1"/>
                </a:solidFill>
              </a:rPr>
              <a:t>According to Investors’ demand, Clothing business must;</a:t>
            </a:r>
          </a:p>
          <a:p>
            <a:pPr>
              <a:spcBef>
                <a:spcPts val="600"/>
              </a:spcBef>
            </a:pPr>
            <a:endParaRPr lang="en-GB" sz="2400" b="1" dirty="0">
              <a:solidFill>
                <a:schemeClr val="dk1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Opened in one of the big Cities in Canada (Population over 100.000 and more).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Within the max. 15 minutes walking distance from the Geographical coordinates of the City Centre.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far away from other Clothing Stores as possible.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close as possible to Italian Restaurants..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close as possible to Hotels.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 added also, a city with highest possible unemployment rate would be an advantage for him, as finding personal in a short time.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Population of the city also counts as a positive measure too. (City should be as crowded as possible).</a:t>
            </a:r>
            <a:endParaRPr sz="2133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179650" y="191729"/>
            <a:ext cx="10708400" cy="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04166"/>
              </a:lnSpc>
            </a:pPr>
            <a:r>
              <a:rPr lang="en-US" sz="4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lang="en-US" sz="2400" dirty="0"/>
          </a:p>
        </p:txBody>
      </p:sp>
      <p:sp>
        <p:nvSpPr>
          <p:cNvPr id="40" name="Google Shape;40;p6"/>
          <p:cNvSpPr txBox="1"/>
          <p:nvPr/>
        </p:nvSpPr>
        <p:spPr>
          <a:xfrm>
            <a:off x="179651" y="457888"/>
            <a:ext cx="4323524" cy="331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lnSpc>
                <a:spcPct val="158000"/>
              </a:lnSpc>
              <a:spcBef>
                <a:spcPts val="1867"/>
              </a:spcBef>
              <a:buClr>
                <a:schemeClr val="dk1"/>
              </a:buClr>
              <a:buSzPts val="1100"/>
            </a:pPr>
            <a:r>
              <a:rPr lang="en-GB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perform this analysis, we will need the following data. </a:t>
            </a:r>
            <a:r>
              <a:rPr lang="en-GB" sz="2000" dirty="0">
                <a:ea typeface="Calibri"/>
                <a:cs typeface="Calibri"/>
                <a:sym typeface="Calibri"/>
              </a:rPr>
              <a:t>These data were collated from Wikipedia and Statistics Canada, the Canadian government official statistics website </a:t>
            </a:r>
            <a:r>
              <a:rPr lang="en-GB" sz="2000" dirty="0">
                <a:ea typeface="Calibri"/>
                <a:cs typeface="Calibri"/>
                <a:sym typeface="Calibri"/>
                <a:hlinkClick r:id="rId3"/>
              </a:rPr>
              <a:t>https://www.statcan.gc.ca</a:t>
            </a:r>
            <a:r>
              <a:rPr lang="en-GB" sz="2400" dirty="0">
                <a:ea typeface="Calibri"/>
                <a:cs typeface="Calibri"/>
                <a:sym typeface="Calibri"/>
              </a:rPr>
              <a:t>.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F165395-0243-428E-AF09-21725FB45BF0}"/>
              </a:ext>
            </a:extLst>
          </p:cNvPr>
          <p:cNvPicPr/>
          <p:nvPr/>
        </p:nvPicPr>
        <p:blipFill rotWithShape="1">
          <a:blip r:embed="rId4"/>
          <a:srcRect r="-1" b="2912"/>
          <a:stretch/>
        </p:blipFill>
        <p:spPr>
          <a:xfrm>
            <a:off x="4572000" y="992099"/>
            <a:ext cx="7440349" cy="3491411"/>
          </a:xfrm>
          <a:prstGeom prst="rect">
            <a:avLst/>
          </a:prstGeom>
        </p:spPr>
      </p:pic>
      <p:sp>
        <p:nvSpPr>
          <p:cNvPr id="24" name="Google Shape;40;p6">
            <a:extLst>
              <a:ext uri="{FF2B5EF4-FFF2-40B4-BE49-F238E27FC236}">
                <a16:creationId xmlns:a16="http://schemas.microsoft.com/office/drawing/2014/main" id="{7DBDB768-A103-497B-A272-EA0B50EF1F95}"/>
              </a:ext>
            </a:extLst>
          </p:cNvPr>
          <p:cNvSpPr txBox="1"/>
          <p:nvPr/>
        </p:nvSpPr>
        <p:spPr>
          <a:xfrm>
            <a:off x="179650" y="4139379"/>
            <a:ext cx="12108426" cy="244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spcBef>
                <a:spcPts val="1867"/>
              </a:spcBef>
              <a:buClr>
                <a:schemeClr val="dk1"/>
              </a:buClr>
              <a:buSzPts val="1100"/>
            </a:pPr>
            <a:r>
              <a:rPr lang="en-GB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1. General Venues data of all Major Cities in Canada.</a:t>
            </a:r>
          </a:p>
          <a:p>
            <a:pPr algn="just">
              <a:spcBef>
                <a:spcPts val="1867"/>
              </a:spcBef>
              <a:buClr>
                <a:schemeClr val="dk1"/>
              </a:buClr>
              <a:buSzPts val="1100"/>
            </a:pPr>
            <a:r>
              <a:rPr lang="en-GB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2. Some Socioeconomic information such as Population, Average Income /person, Average Unemployment Rate and Area in km2 of that city.</a:t>
            </a:r>
          </a:p>
          <a:p>
            <a:pPr algn="just">
              <a:spcBef>
                <a:spcPts val="1867"/>
              </a:spcBef>
              <a:buClr>
                <a:schemeClr val="dk1"/>
              </a:buClr>
              <a:buSzPts val="1100"/>
            </a:pPr>
            <a:r>
              <a:rPr lang="en-GB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3. Top venues in that city obtained from Foursquare API..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519852" y="381356"/>
            <a:ext cx="10708400" cy="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04166"/>
              </a:lnSpc>
            </a:pPr>
            <a:r>
              <a:rPr lang="en-US" sz="4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 sz="2400" dirty="0"/>
          </a:p>
        </p:txBody>
      </p:sp>
      <p:sp>
        <p:nvSpPr>
          <p:cNvPr id="46" name="Google Shape;46;p7"/>
          <p:cNvSpPr txBox="1"/>
          <p:nvPr/>
        </p:nvSpPr>
        <p:spPr>
          <a:xfrm>
            <a:off x="-192688" y="669832"/>
            <a:ext cx="7457646" cy="5518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999042" indent="-440256" algn="just">
              <a:lnSpc>
                <a:spcPct val="158000"/>
              </a:lnSpc>
              <a:spcBef>
                <a:spcPts val="1867"/>
              </a:spcBef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GB" sz="2133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Convert Investor requirements to Wishes Matrix.</a:t>
            </a:r>
            <a:endParaRPr sz="2133" dirty="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999042" indent="-440256" algn="just">
              <a:lnSpc>
                <a:spcPct val="158000"/>
              </a:lnSpc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2133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Cleaning, Normalization and Exploratory Data Analysis.</a:t>
            </a:r>
          </a:p>
          <a:p>
            <a:pPr marL="999042" indent="-440256" algn="just">
              <a:lnSpc>
                <a:spcPct val="158000"/>
              </a:lnSpc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2133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Foursquare API to obtain Venues and Venue Locations in Cities.</a:t>
            </a:r>
          </a:p>
          <a:p>
            <a:pPr marL="999042" indent="-440256" algn="just">
              <a:lnSpc>
                <a:spcPct val="158000"/>
              </a:lnSpc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2133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Obtain a </a:t>
            </a:r>
            <a:r>
              <a:rPr lang="en-US" sz="2133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Total_Score</a:t>
            </a:r>
            <a:r>
              <a:rPr lang="en-US" sz="2133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parameter for each City as similarity parameter to Investor requirement.</a:t>
            </a:r>
          </a:p>
          <a:p>
            <a:pPr marL="999042" indent="-440256" algn="just">
              <a:lnSpc>
                <a:spcPct val="158000"/>
              </a:lnSpc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2133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Clustering Analysis using K-Means  Unsupervised Machine Learning Algorithm to find best City.</a:t>
            </a:r>
          </a:p>
          <a:p>
            <a:pPr marL="999042" indent="-440256" algn="just">
              <a:lnSpc>
                <a:spcPct val="158000"/>
              </a:lnSpc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2133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Evalution</a:t>
            </a:r>
            <a:r>
              <a:rPr lang="en-US" sz="2133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Clustering Analysis for optimum K.</a:t>
            </a:r>
            <a:endParaRPr sz="2133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999042" indent="-440256" algn="just">
              <a:lnSpc>
                <a:spcPct val="158000"/>
              </a:lnSpc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2133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Visualize the Cities using folium library(python)</a:t>
            </a:r>
            <a:endParaRPr sz="2133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algn="just"/>
            <a:endParaRPr sz="24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A24AD-CEE3-4FC3-AE79-5CCB9DEEE1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958" y="1234156"/>
            <a:ext cx="4551904" cy="309668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19D27F-5AE6-4703-8720-10E55298C72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64958" y="3038168"/>
            <a:ext cx="4551904" cy="3734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A4C0972-E3B4-40E4-A7A0-FC2595C5623B}"/>
              </a:ext>
            </a:extLst>
          </p:cNvPr>
          <p:cNvSpPr/>
          <p:nvPr/>
        </p:nvSpPr>
        <p:spPr>
          <a:xfrm>
            <a:off x="9149953" y="5488736"/>
            <a:ext cx="78658" cy="1126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B60D6-8E94-414E-A1A3-9CDA430E6CBD}"/>
              </a:ext>
            </a:extLst>
          </p:cNvPr>
          <p:cNvSpPr txBox="1"/>
          <p:nvPr/>
        </p:nvSpPr>
        <p:spPr>
          <a:xfrm>
            <a:off x="9359153" y="5140653"/>
            <a:ext cx="144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Optimal K =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529900" y="723000"/>
            <a:ext cx="10708400" cy="52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04166"/>
              </a:lnSpc>
            </a:pP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lnSpc>
                <a:spcPct val="104166"/>
              </a:lnSpc>
            </a:pP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lnSpc>
                <a:spcPct val="104166"/>
              </a:lnSpc>
            </a:pP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lnSpc>
                <a:spcPct val="104166"/>
              </a:lnSpc>
            </a:pPr>
            <a:r>
              <a:rPr lang="en-US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BC87C4-AE29-4D89-9607-32F1E492D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"/>
            <a:ext cx="5173466" cy="68757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A37B5C-54B7-47B4-90EE-FC718E438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637" y="2065468"/>
            <a:ext cx="6772671" cy="27105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E24B5B-946A-4419-A86A-BF313C8F3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18" y="1979182"/>
            <a:ext cx="4470877" cy="27166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E7CB35-F98F-4E76-8765-BCFE0439C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976" y="1406923"/>
            <a:ext cx="7092605" cy="4283873"/>
          </a:xfrm>
          <a:prstGeom prst="rect">
            <a:avLst/>
          </a:prstGeom>
        </p:spPr>
      </p:pic>
      <p:sp>
        <p:nvSpPr>
          <p:cNvPr id="5" name="Google Shape;39;p6">
            <a:extLst>
              <a:ext uri="{FF2B5EF4-FFF2-40B4-BE49-F238E27FC236}">
                <a16:creationId xmlns:a16="http://schemas.microsoft.com/office/drawing/2014/main" id="{ECD7FD8F-6985-48BB-8837-1902B36D73E6}"/>
              </a:ext>
            </a:extLst>
          </p:cNvPr>
          <p:cNvSpPr txBox="1"/>
          <p:nvPr/>
        </p:nvSpPr>
        <p:spPr>
          <a:xfrm>
            <a:off x="556167" y="314404"/>
            <a:ext cx="10708400" cy="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04166"/>
              </a:lnSpc>
            </a:pPr>
            <a:r>
              <a:rPr lang="en-US" sz="4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Analysis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0FD3F2-43F4-4502-99DD-25F8045C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360" y="331049"/>
            <a:ext cx="6221610" cy="61959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496</Words>
  <Application>Microsoft Office PowerPoint</Application>
  <PresentationFormat>Widescreen</PresentationFormat>
  <Paragraphs>41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Ireke</dc:creator>
  <cp:lastModifiedBy>Samuel Ireke</cp:lastModifiedBy>
  <cp:revision>2</cp:revision>
  <dcterms:created xsi:type="dcterms:W3CDTF">2020-12-29T11:51:10Z</dcterms:created>
  <dcterms:modified xsi:type="dcterms:W3CDTF">2020-12-29T12:25:45Z</dcterms:modified>
</cp:coreProperties>
</file>