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55429-0F06-4024-BF1D-693CC885C2B5}" v="75" dt="2023-11-23T18:16:33.531"/>
    <p1510:client id="{444A2B38-8E73-4522-9392-4B9EA5F4C566}" v="25" dt="2023-11-24T12:11:51.242"/>
    <p1510:client id="{79B6BEE6-C6EE-40A6-834B-D4C48983983D}" v="255" dt="2023-11-23T17:31:20.802"/>
    <p1510:client id="{D97A7CA1-CDDB-4B40-8768-DDE245FF39E1}" v="22" dt="2023-11-23T17:56:37.846"/>
    <p1510:client id="{F37D5E86-2865-4B3F-9DB9-976791BCE75A}" v="43" dt="2023-11-24T12:16:42.081"/>
    <p1510:client id="{F4143E3A-1719-44C4-B63C-E8ED60C37130}" v="315" dt="2023-11-23T18:10:4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Itauma" userId="S::samuel.itauma@hive3.com::de7fabbf-be75-4bb4-9c79-f25da05281cb" providerId="AD" clId="Web-{79B6BEE6-C6EE-40A6-834B-D4C48983983D}"/>
    <pc:docChg chg="addSld modSld addMainMaster delMainMaster">
      <pc:chgData name="Samuel Itauma" userId="S::samuel.itauma@hive3.com::de7fabbf-be75-4bb4-9c79-f25da05281cb" providerId="AD" clId="Web-{79B6BEE6-C6EE-40A6-834B-D4C48983983D}" dt="2023-11-23T17:31:20.130" v="226" actId="20577"/>
      <pc:docMkLst>
        <pc:docMk/>
      </pc:docMkLst>
      <pc:sldChg chg="addSp delSp modSp new mod setBg modClrScheme setClrOvrMap delDesignElem chgLayout">
        <pc:chgData name="Samuel Itauma" userId="S::samuel.itauma@hive3.com::de7fabbf-be75-4bb4-9c79-f25da05281cb" providerId="AD" clId="Web-{79B6BEE6-C6EE-40A6-834B-D4C48983983D}" dt="2023-11-23T17:29:35.030" v="180" actId="20577"/>
        <pc:sldMkLst>
          <pc:docMk/>
          <pc:sldMk cId="3399599715" sldId="256"/>
        </pc:sldMkLst>
        <pc:spChg chg="mod ord">
          <ac:chgData name="Samuel Itauma" userId="S::samuel.itauma@hive3.com::de7fabbf-be75-4bb4-9c79-f25da05281cb" providerId="AD" clId="Web-{79B6BEE6-C6EE-40A6-834B-D4C48983983D}" dt="2023-11-23T17:29:35.030" v="180" actId="20577"/>
          <ac:spMkLst>
            <pc:docMk/>
            <pc:sldMk cId="3399599715" sldId="256"/>
            <ac:spMk id="2" creationId="{FB08821B-85EB-A084-4CAF-A9CEED2F6DDF}"/>
          </ac:spMkLst>
        </pc:spChg>
        <pc:spChg chg="mod ord">
          <ac:chgData name="Samuel Itauma" userId="S::samuel.itauma@hive3.com::de7fabbf-be75-4bb4-9c79-f25da05281cb" providerId="AD" clId="Web-{79B6BEE6-C6EE-40A6-834B-D4C48983983D}" dt="2023-11-23T17:29:17.888" v="179"/>
          <ac:spMkLst>
            <pc:docMk/>
            <pc:sldMk cId="3399599715" sldId="256"/>
            <ac:spMk id="3" creationId="{F7799514-D485-C310-4CA6-F6AD3E282526}"/>
          </ac:spMkLst>
        </pc:spChg>
        <pc:spChg chg="add">
          <ac:chgData name="Samuel Itauma" userId="S::samuel.itauma@hive3.com::de7fabbf-be75-4bb4-9c79-f25da05281cb" providerId="AD" clId="Web-{79B6BEE6-C6EE-40A6-834B-D4C48983983D}" dt="2023-11-23T17:29:17.888" v="179"/>
          <ac:spMkLst>
            <pc:docMk/>
            <pc:sldMk cId="3399599715" sldId="256"/>
            <ac:spMk id="6" creationId="{BC512124-0D13-4ED9-80B7-52AE15B6B41F}"/>
          </ac:spMkLst>
        </pc:spChg>
        <pc:spChg chg="add">
          <ac:chgData name="Samuel Itauma" userId="S::samuel.itauma@hive3.com::de7fabbf-be75-4bb4-9c79-f25da05281cb" providerId="AD" clId="Web-{79B6BEE6-C6EE-40A6-834B-D4C48983983D}" dt="2023-11-23T17:29:17.888" v="179"/>
          <ac:spMkLst>
            <pc:docMk/>
            <pc:sldMk cId="3399599715" sldId="256"/>
            <ac:spMk id="7" creationId="{D4ABACDC-BD54-40F3-9047-8298C77C2DD6}"/>
          </ac:spMkLst>
        </pc:spChg>
        <pc:spChg chg="add">
          <ac:chgData name="Samuel Itauma" userId="S::samuel.itauma@hive3.com::de7fabbf-be75-4bb4-9c79-f25da05281cb" providerId="AD" clId="Web-{79B6BEE6-C6EE-40A6-834B-D4C48983983D}" dt="2023-11-23T17:29:17.888" v="179"/>
          <ac:spMkLst>
            <pc:docMk/>
            <pc:sldMk cId="3399599715" sldId="256"/>
            <ac:spMk id="8" creationId="{B76CB7CA-05C2-4EE8-A97F-B5F3A4F89DA4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2:56.318" v="50"/>
          <ac:spMkLst>
            <pc:docMk/>
            <pc:sldMk cId="3399599715" sldId="256"/>
            <ac:spMk id="9" creationId="{B6D694DB-A3FC-4F14-A225-17BEBA4416DA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2:56.318" v="50"/>
          <ac:spMkLst>
            <pc:docMk/>
            <pc:sldMk cId="3399599715" sldId="256"/>
            <ac:spMk id="11" creationId="{2F45987A-3A2E-45FE-947D-464BBA890C71}"/>
          </ac:spMkLst>
        </pc:spChg>
        <pc:picChg chg="add del mod">
          <ac:chgData name="Samuel Itauma" userId="S::samuel.itauma@hive3.com::de7fabbf-be75-4bb4-9c79-f25da05281cb" providerId="AD" clId="Web-{79B6BEE6-C6EE-40A6-834B-D4C48983983D}" dt="2023-11-23T17:29:11.122" v="178"/>
          <ac:picMkLst>
            <pc:docMk/>
            <pc:sldMk cId="3399599715" sldId="256"/>
            <ac:picMk id="4" creationId="{88742884-0772-463A-3A2E-94357B5F8E80}"/>
          </ac:picMkLst>
        </pc:picChg>
        <pc:picChg chg="add">
          <ac:chgData name="Samuel Itauma" userId="S::samuel.itauma@hive3.com::de7fabbf-be75-4bb4-9c79-f25da05281cb" providerId="AD" clId="Web-{79B6BEE6-C6EE-40A6-834B-D4C48983983D}" dt="2023-11-23T17:29:17.888" v="179"/>
          <ac:picMkLst>
            <pc:docMk/>
            <pc:sldMk cId="3399599715" sldId="256"/>
            <ac:picMk id="5" creationId="{0D6417C1-8BBC-2523-B6F5-8B709E513E65}"/>
          </ac:picMkLst>
        </pc:picChg>
        <pc:cxnChg chg="add del">
          <ac:chgData name="Samuel Itauma" userId="S::samuel.itauma@hive3.com::de7fabbf-be75-4bb4-9c79-f25da05281cb" providerId="AD" clId="Web-{79B6BEE6-C6EE-40A6-834B-D4C48983983D}" dt="2023-11-23T17:22:56.318" v="50"/>
          <ac:cxnSpMkLst>
            <pc:docMk/>
            <pc:sldMk cId="3399599715" sldId="256"/>
            <ac:cxnSpMk id="13" creationId="{78779978-F1B9-4E8B-A4EF-28C72FBE5208}"/>
          </ac:cxnSpMkLst>
        </pc:cxnChg>
        <pc:cxnChg chg="add del">
          <ac:chgData name="Samuel Itauma" userId="S::samuel.itauma@hive3.com::de7fabbf-be75-4bb4-9c79-f25da05281cb" providerId="AD" clId="Web-{79B6BEE6-C6EE-40A6-834B-D4C48983983D}" dt="2023-11-23T17:22:56.318" v="50"/>
          <ac:cxnSpMkLst>
            <pc:docMk/>
            <pc:sldMk cId="3399599715" sldId="256"/>
            <ac:cxnSpMk id="15" creationId="{3CC36E61-C478-4C2F-846E-EBA0DF57DA0C}"/>
          </ac:cxnSpMkLst>
        </pc:cxnChg>
      </pc:sldChg>
      <pc:sldChg chg="addSp delSp modSp new mod setBg modClrScheme setClrOvrMap delDesignElem chgLayout">
        <pc:chgData name="Samuel Itauma" userId="S::samuel.itauma@hive3.com::de7fabbf-be75-4bb4-9c79-f25da05281cb" providerId="AD" clId="Web-{79B6BEE6-C6EE-40A6-834B-D4C48983983D}" dt="2023-11-23T17:31:20.130" v="226" actId="20577"/>
        <pc:sldMkLst>
          <pc:docMk/>
          <pc:sldMk cId="1541665364" sldId="257"/>
        </pc:sldMkLst>
        <pc:spChg chg="mod ord">
          <ac:chgData name="Samuel Itauma" userId="S::samuel.itauma@hive3.com::de7fabbf-be75-4bb4-9c79-f25da05281cb" providerId="AD" clId="Web-{79B6BEE6-C6EE-40A6-834B-D4C48983983D}" dt="2023-11-23T17:28:41.933" v="173"/>
          <ac:spMkLst>
            <pc:docMk/>
            <pc:sldMk cId="1541665364" sldId="257"/>
            <ac:spMk id="2" creationId="{5DF11160-959C-C139-81B4-B48F139AF680}"/>
          </ac:spMkLst>
        </pc:spChg>
        <pc:spChg chg="mod ord">
          <ac:chgData name="Samuel Itauma" userId="S::samuel.itauma@hive3.com::de7fabbf-be75-4bb4-9c79-f25da05281cb" providerId="AD" clId="Web-{79B6BEE6-C6EE-40A6-834B-D4C48983983D}" dt="2023-11-23T17:28:41.933" v="173"/>
          <ac:spMkLst>
            <pc:docMk/>
            <pc:sldMk cId="1541665364" sldId="257"/>
            <ac:spMk id="3" creationId="{B8034463-E462-75F0-7F53-4AFC9A14AC48}"/>
          </ac:spMkLst>
        </pc:spChg>
        <pc:spChg chg="add mod">
          <ac:chgData name="Samuel Itauma" userId="S::samuel.itauma@hive3.com::de7fabbf-be75-4bb4-9c79-f25da05281cb" providerId="AD" clId="Web-{79B6BEE6-C6EE-40A6-834B-D4C48983983D}" dt="2023-11-23T17:30:03.360" v="184" actId="1076"/>
          <ac:spMkLst>
            <pc:docMk/>
            <pc:sldMk cId="1541665364" sldId="257"/>
            <ac:spMk id="5" creationId="{C4449899-DA2F-5C45-9186-4C6F8ABAF8FF}"/>
          </ac:spMkLst>
        </pc:spChg>
        <pc:spChg chg="add mod">
          <ac:chgData name="Samuel Itauma" userId="S::samuel.itauma@hive3.com::de7fabbf-be75-4bb4-9c79-f25da05281cb" providerId="AD" clId="Web-{79B6BEE6-C6EE-40A6-834B-D4C48983983D}" dt="2023-11-23T17:31:20.130" v="226" actId="20577"/>
          <ac:spMkLst>
            <pc:docMk/>
            <pc:sldMk cId="1541665364" sldId="257"/>
            <ac:spMk id="6" creationId="{B8F853EB-AB84-D540-1458-81E18FB82867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3:30.555" v="53"/>
          <ac:spMkLst>
            <pc:docMk/>
            <pc:sldMk cId="1541665364" sldId="257"/>
            <ac:spMk id="8" creationId="{C162DF2A-64D1-4AA9-BA42-8A4063EADE09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3:30.555" v="53"/>
          <ac:spMkLst>
            <pc:docMk/>
            <pc:sldMk cId="1541665364" sldId="257"/>
            <ac:spMk id="10" creationId="{5D7C1373-63AF-4A75-909E-990E05356670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3:30.555" v="53"/>
          <ac:spMkLst>
            <pc:docMk/>
            <pc:sldMk cId="1541665364" sldId="257"/>
            <ac:spMk id="12" creationId="{5BDAAE7A-177F-4691-8F07-36CBBA6113AB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3:30.555" v="53"/>
          <ac:spMkLst>
            <pc:docMk/>
            <pc:sldMk cId="1541665364" sldId="257"/>
            <ac:spMk id="14" creationId="{5BF82D1D-28BC-4216-A1EA-F7D9C6D1AA82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3:30.555" v="53"/>
          <ac:spMkLst>
            <pc:docMk/>
            <pc:sldMk cId="1541665364" sldId="257"/>
            <ac:spMk id="16" creationId="{60A1DC48-C242-4442-822C-570436B809FC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7:16.819" v="162"/>
          <ac:spMkLst>
            <pc:docMk/>
            <pc:sldMk cId="1541665364" sldId="257"/>
            <ac:spMk id="18" creationId="{C162DF2A-64D1-4AA9-BA42-8A4063EADE09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7:16.819" v="162"/>
          <ac:spMkLst>
            <pc:docMk/>
            <pc:sldMk cId="1541665364" sldId="257"/>
            <ac:spMk id="19" creationId="{5D7C1373-63AF-4A75-909E-990E05356670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7:16.819" v="162"/>
          <ac:spMkLst>
            <pc:docMk/>
            <pc:sldMk cId="1541665364" sldId="257"/>
            <ac:spMk id="20" creationId="{2F4AD318-2FB6-4C6E-931E-58E404FA18CD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7:16.819" v="162"/>
          <ac:spMkLst>
            <pc:docMk/>
            <pc:sldMk cId="1541665364" sldId="257"/>
            <ac:spMk id="21" creationId="{1A118E35-1CBF-4863-8497-F4DF1A166D2D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7:16.819" v="162"/>
          <ac:spMkLst>
            <pc:docMk/>
            <pc:sldMk cId="1541665364" sldId="257"/>
            <ac:spMk id="22" creationId="{6E187274-5DC2-4BE0-AF99-925D6D973550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8:41.933" v="173"/>
          <ac:spMkLst>
            <pc:docMk/>
            <pc:sldMk cId="1541665364" sldId="257"/>
            <ac:spMk id="27" creationId="{B5DC95B7-2A72-483B-BA19-2BE751205541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8:41.933" v="173"/>
          <ac:spMkLst>
            <pc:docMk/>
            <pc:sldMk cId="1541665364" sldId="257"/>
            <ac:spMk id="29" creationId="{1C822AFE-7E96-4A51-9E55-FCAEACD21357}"/>
          </ac:spMkLst>
        </pc:spChg>
        <pc:spChg chg="add del">
          <ac:chgData name="Samuel Itauma" userId="S::samuel.itauma@hive3.com::de7fabbf-be75-4bb4-9c79-f25da05281cb" providerId="AD" clId="Web-{79B6BEE6-C6EE-40A6-834B-D4C48983983D}" dt="2023-11-23T17:28:41.933" v="173"/>
          <ac:spMkLst>
            <pc:docMk/>
            <pc:sldMk cId="1541665364" sldId="257"/>
            <ac:spMk id="31" creationId="{9169EA61-C175-4B7E-807B-58199DEA7FB3}"/>
          </ac:spMkLst>
        </pc:spChg>
        <pc:picChg chg="add mod">
          <ac:chgData name="Samuel Itauma" userId="S::samuel.itauma@hive3.com::de7fabbf-be75-4bb4-9c79-f25da05281cb" providerId="AD" clId="Web-{79B6BEE6-C6EE-40A6-834B-D4C48983983D}" dt="2023-11-23T17:27:28.929" v="165" actId="1076"/>
          <ac:picMkLst>
            <pc:docMk/>
            <pc:sldMk cId="1541665364" sldId="257"/>
            <ac:picMk id="4" creationId="{C79D67C7-0322-1A38-7D85-F406651984E4}"/>
          </ac:picMkLst>
        </pc:picChg>
      </pc:sldChg>
      <pc:sldMasterChg chg="del delSldLayout">
        <pc:chgData name="Samuel Itauma" userId="S::samuel.itauma@hive3.com::de7fabbf-be75-4bb4-9c79-f25da05281cb" providerId="AD" clId="Web-{79B6BEE6-C6EE-40A6-834B-D4C48983983D}" dt="2023-11-23T17:20:33.419" v="9"/>
        <pc:sldMasterMkLst>
          <pc:docMk/>
          <pc:sldMasterMk cId="2460954070" sldId="2147483660"/>
        </pc:sldMasterMkLst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muel Itauma" userId="S::samuel.itauma@hive3.com::de7fabbf-be75-4bb4-9c79-f25da05281cb" providerId="AD" clId="Web-{79B6BEE6-C6EE-40A6-834B-D4C48983983D}" dt="2023-11-23T17:20:33.419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muel Itauma" userId="S::samuel.itauma@hive3.com::de7fabbf-be75-4bb4-9c79-f25da05281cb" providerId="AD" clId="Web-{79B6BEE6-C6EE-40A6-834B-D4C48983983D}" dt="2023-11-23T17:22:56.318" v="50"/>
        <pc:sldMasterMkLst>
          <pc:docMk/>
          <pc:sldMasterMk cId="1347585923" sldId="2147483672"/>
        </pc:sldMasterMkLst>
        <pc:sldLayoutChg chg="add del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2486717755" sldId="2147483673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027525635" sldId="2147483674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4150827921" sldId="2147483675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373072011" sldId="2147483676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984221522" sldId="2147483677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2865265372" sldId="2147483678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007907840" sldId="2147483679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4323897" sldId="2147483680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048384585" sldId="2147483681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3395348096" sldId="2147483682"/>
          </pc:sldLayoutMkLst>
        </pc:sldLayoutChg>
        <pc:sldLayoutChg chg="add del replId">
          <pc:chgData name="Samuel Itauma" userId="S::samuel.itauma@hive3.com::de7fabbf-be75-4bb4-9c79-f25da05281cb" providerId="AD" clId="Web-{79B6BEE6-C6EE-40A6-834B-D4C48983983D}" dt="2023-11-23T17:22:56.318" v="50"/>
          <pc:sldLayoutMkLst>
            <pc:docMk/>
            <pc:sldMasterMk cId="1347585923" sldId="2147483672"/>
            <pc:sldLayoutMk cId="1815235725" sldId="2147483683"/>
          </pc:sldLayoutMkLst>
        </pc:sldLayoutChg>
      </pc:sldMasterChg>
      <pc:sldMasterChg chg="add del addSldLayout delSldLayout modSldLayout">
        <pc:chgData name="Samuel Itauma" userId="S::samuel.itauma@hive3.com::de7fabbf-be75-4bb4-9c79-f25da05281cb" providerId="AD" clId="Web-{79B6BEE6-C6EE-40A6-834B-D4C48983983D}" dt="2023-11-23T17:23:03.428" v="51"/>
        <pc:sldMasterMkLst>
          <pc:docMk/>
          <pc:sldMasterMk cId="269405381" sldId="2147483684"/>
        </pc:sldMasterMkLst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4031323222" sldId="2147483685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1956158592" sldId="2147483686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1735343271" sldId="2147483687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3220334417" sldId="2147483688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2656423731" sldId="2147483689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2969615859" sldId="2147483690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4202934818" sldId="2147483691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3801746415" sldId="2147483692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4152862879" sldId="2147483693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1522157834" sldId="2147483694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3:03.428" v="51"/>
          <pc:sldLayoutMkLst>
            <pc:docMk/>
            <pc:sldMasterMk cId="269405381" sldId="2147483684"/>
            <pc:sldLayoutMk cId="1985782561" sldId="2147483695"/>
          </pc:sldLayoutMkLst>
        </pc:sldLayoutChg>
      </pc:sldMasterChg>
      <pc:sldMasterChg chg="add del addSldLayout delSldLayout modSldLayout">
        <pc:chgData name="Samuel Itauma" userId="S::samuel.itauma@hive3.com::de7fabbf-be75-4bb4-9c79-f25da05281cb" providerId="AD" clId="Web-{79B6BEE6-C6EE-40A6-834B-D4C48983983D}" dt="2023-11-23T17:28:41.933" v="173"/>
        <pc:sldMasterMkLst>
          <pc:docMk/>
          <pc:sldMasterMk cId="4129982145" sldId="2147483696"/>
        </pc:sldMasterMkLst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1636716484" sldId="2147483697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2186945918" sldId="2147483698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3825506866" sldId="2147483699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2796383200" sldId="2147483700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1852363283" sldId="2147483701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4195945701" sldId="2147483702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3299977125" sldId="2147483703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1202178080" sldId="2147483704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3882086777" sldId="2147483705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1601262272" sldId="2147483706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4129982145" sldId="2147483696"/>
            <pc:sldLayoutMk cId="4243458057" sldId="2147483707"/>
          </pc:sldLayoutMkLst>
        </pc:sldLayoutChg>
      </pc:sldMasterChg>
      <pc:sldMasterChg chg="add del addSldLayout delSldLayout modSldLayout">
        <pc:chgData name="Samuel Itauma" userId="S::samuel.itauma@hive3.com::de7fabbf-be75-4bb4-9c79-f25da05281cb" providerId="AD" clId="Web-{79B6BEE6-C6EE-40A6-834B-D4C48983983D}" dt="2023-11-23T17:28:41.933" v="173"/>
        <pc:sldMasterMkLst>
          <pc:docMk/>
          <pc:sldMasterMk cId="1440588974" sldId="2147483708"/>
        </pc:sldMasterMkLst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191602920" sldId="2147483709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2354992061" sldId="2147483710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1350179489" sldId="2147483711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3870476334" sldId="2147483712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1559814263" sldId="2147483713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8049818" sldId="2147483714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1124565284" sldId="2147483715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4104977009" sldId="2147483716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132170635" sldId="2147483717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457197171" sldId="2147483718"/>
          </pc:sldLayoutMkLst>
        </pc:sldLayoutChg>
        <pc:sldLayoutChg chg="add del mod replId">
          <pc:chgData name="Samuel Itauma" userId="S::samuel.itauma@hive3.com::de7fabbf-be75-4bb4-9c79-f25da05281cb" providerId="AD" clId="Web-{79B6BEE6-C6EE-40A6-834B-D4C48983983D}" dt="2023-11-23T17:28:41.933" v="173"/>
          <pc:sldLayoutMkLst>
            <pc:docMk/>
            <pc:sldMasterMk cId="1440588974" sldId="2147483708"/>
            <pc:sldLayoutMk cId="3316636621" sldId="2147483719"/>
          </pc:sldLayoutMkLst>
        </pc:sldLayoutChg>
      </pc:sldMasterChg>
    </pc:docChg>
  </pc:docChgLst>
  <pc:docChgLst>
    <pc:chgData name="Samuel Itauma" userId="S::samuel.itauma@hive3.com::de7fabbf-be75-4bb4-9c79-f25da05281cb" providerId="AD" clId="Web-{39955429-0F06-4024-BF1D-693CC885C2B5}"/>
    <pc:docChg chg="modSld">
      <pc:chgData name="Samuel Itauma" userId="S::samuel.itauma@hive3.com::de7fabbf-be75-4bb4-9c79-f25da05281cb" providerId="AD" clId="Web-{39955429-0F06-4024-BF1D-693CC885C2B5}" dt="2023-11-23T18:16:33.531" v="87" actId="20577"/>
      <pc:docMkLst>
        <pc:docMk/>
      </pc:docMkLst>
      <pc:sldChg chg="addSp delSp modSp mod setBg">
        <pc:chgData name="Samuel Itauma" userId="S::samuel.itauma@hive3.com::de7fabbf-be75-4bb4-9c79-f25da05281cb" providerId="AD" clId="Web-{39955429-0F06-4024-BF1D-693CC885C2B5}" dt="2023-11-23T18:16:33.531" v="87" actId="20577"/>
        <pc:sldMkLst>
          <pc:docMk/>
          <pc:sldMk cId="189072679" sldId="260"/>
        </pc:sldMkLst>
        <pc:spChg chg="mod">
          <ac:chgData name="Samuel Itauma" userId="S::samuel.itauma@hive3.com::de7fabbf-be75-4bb4-9c79-f25da05281cb" providerId="AD" clId="Web-{39955429-0F06-4024-BF1D-693CC885C2B5}" dt="2023-11-23T18:12:31.193" v="13" actId="1076"/>
          <ac:spMkLst>
            <pc:docMk/>
            <pc:sldMk cId="189072679" sldId="260"/>
            <ac:spMk id="2" creationId="{03AA1AC7-DBF6-0F65-02EF-200D9CE51E75}"/>
          </ac:spMkLst>
        </pc:spChg>
        <pc:spChg chg="mod">
          <ac:chgData name="Samuel Itauma" userId="S::samuel.itauma@hive3.com::de7fabbf-be75-4bb4-9c79-f25da05281cb" providerId="AD" clId="Web-{39955429-0F06-4024-BF1D-693CC885C2B5}" dt="2023-11-23T18:16:33.531" v="87" actId="20577"/>
          <ac:spMkLst>
            <pc:docMk/>
            <pc:sldMk cId="189072679" sldId="260"/>
            <ac:spMk id="3" creationId="{EAA3504A-C285-BB04-71A4-9C5851711FA3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7.066" v="5"/>
          <ac:spMkLst>
            <pc:docMk/>
            <pc:sldMk cId="189072679" sldId="260"/>
            <ac:spMk id="8" creationId="{29DC5A77-10C9-4ECF-B7EB-8D917F36A9EE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2:24.818" v="11"/>
          <ac:spMkLst>
            <pc:docMk/>
            <pc:sldMk cId="189072679" sldId="260"/>
            <ac:spMk id="9" creationId="{886D4068-D045-48B0-9A00-198F2FE4B57C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7.066" v="5"/>
          <ac:spMkLst>
            <pc:docMk/>
            <pc:sldMk cId="189072679" sldId="260"/>
            <ac:spMk id="10" creationId="{2FFE28B5-FB16-49A9-B851-3C35FAC0CACB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2:24.818" v="11"/>
          <ac:spMkLst>
            <pc:docMk/>
            <pc:sldMk cId="189072679" sldId="260"/>
            <ac:spMk id="11" creationId="{12664C4B-AAE2-4AA0-8918-134E8086F37E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7.066" v="5"/>
          <ac:spMkLst>
            <pc:docMk/>
            <pc:sldMk cId="189072679" sldId="260"/>
            <ac:spMk id="12" creationId="{01014442-855A-4E0F-8D09-C314661A48B9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2:24.818" v="11"/>
          <ac:spMkLst>
            <pc:docMk/>
            <pc:sldMk cId="189072679" sldId="260"/>
            <ac:spMk id="13" creationId="{616F9FD8-4CFE-4C77-8F29-5D801C57E2AB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7.066" v="5"/>
          <ac:spMkLst>
            <pc:docMk/>
            <pc:sldMk cId="189072679" sldId="260"/>
            <ac:spMk id="14" creationId="{9B1ABF09-86CF-414E-88A5-2B84CC7232A9}"/>
          </ac:spMkLst>
        </pc:spChg>
        <pc:spChg chg="add">
          <ac:chgData name="Samuel Itauma" userId="S::samuel.itauma@hive3.com::de7fabbf-be75-4bb4-9c79-f25da05281cb" providerId="AD" clId="Web-{39955429-0F06-4024-BF1D-693CC885C2B5}" dt="2023-11-23T18:12:24.833" v="12"/>
          <ac:spMkLst>
            <pc:docMk/>
            <pc:sldMk cId="189072679" sldId="260"/>
            <ac:spMk id="15" creationId="{7EDBA180-F7F5-43E0-B455-5FC16E257372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7.066" v="5"/>
          <ac:spMkLst>
            <pc:docMk/>
            <pc:sldMk cId="189072679" sldId="260"/>
            <ac:spMk id="16" creationId="{3FE91770-CDBB-4D24-94E5-AD484F36CE87}"/>
          </ac:spMkLst>
        </pc:spChg>
        <pc:spChg chg="add">
          <ac:chgData name="Samuel Itauma" userId="S::samuel.itauma@hive3.com::de7fabbf-be75-4bb4-9c79-f25da05281cb" providerId="AD" clId="Web-{39955429-0F06-4024-BF1D-693CC885C2B5}" dt="2023-11-23T18:12:24.833" v="12"/>
          <ac:spMkLst>
            <pc:docMk/>
            <pc:sldMk cId="189072679" sldId="260"/>
            <ac:spMk id="17" creationId="{FCA42AC7-0102-4C6B-A360-D98DDCD5D0D1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9.410" v="7"/>
          <ac:spMkLst>
            <pc:docMk/>
            <pc:sldMk cId="189072679" sldId="260"/>
            <ac:spMk id="18" creationId="{80516254-1D9F-4F3A-9870-3A3280BE2BFE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9.410" v="7"/>
          <ac:spMkLst>
            <pc:docMk/>
            <pc:sldMk cId="189072679" sldId="260"/>
            <ac:spMk id="19" creationId="{FC14672B-27A5-4CDA-ABAF-5E4CF4B41C23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1:59.410" v="7"/>
          <ac:spMkLst>
            <pc:docMk/>
            <pc:sldMk cId="189072679" sldId="260"/>
            <ac:spMk id="21" creationId="{9A206779-5C74-4555-94BC-5845C92EC3A8}"/>
          </ac:spMkLst>
        </pc:spChg>
        <pc:spChg chg="add">
          <ac:chgData name="Samuel Itauma" userId="S::samuel.itauma@hive3.com::de7fabbf-be75-4bb4-9c79-f25da05281cb" providerId="AD" clId="Web-{39955429-0F06-4024-BF1D-693CC885C2B5}" dt="2023-11-23T18:12:24.833" v="12"/>
          <ac:spMkLst>
            <pc:docMk/>
            <pc:sldMk cId="189072679" sldId="260"/>
            <ac:spMk id="22" creationId="{D1EAD543-1503-4630-AAE6-E315D68A50AF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2:14.067" v="9"/>
          <ac:spMkLst>
            <pc:docMk/>
            <pc:sldMk cId="189072679" sldId="260"/>
            <ac:spMk id="23" creationId="{FF1D7602-6D2D-46C2-A7B2-434F3678DCB3}"/>
          </ac:spMkLst>
        </pc:spChg>
        <pc:spChg chg="add del">
          <ac:chgData name="Samuel Itauma" userId="S::samuel.itauma@hive3.com::de7fabbf-be75-4bb4-9c79-f25da05281cb" providerId="AD" clId="Web-{39955429-0F06-4024-BF1D-693CC885C2B5}" dt="2023-11-23T18:12:14.067" v="9"/>
          <ac:spMkLst>
            <pc:docMk/>
            <pc:sldMk cId="189072679" sldId="260"/>
            <ac:spMk id="24" creationId="{35539253-EA7C-41D9-9930-0923683AA3F6}"/>
          </ac:spMkLst>
        </pc:spChg>
        <pc:picChg chg="add del">
          <ac:chgData name="Samuel Itauma" userId="S::samuel.itauma@hive3.com::de7fabbf-be75-4bb4-9c79-f25da05281cb" providerId="AD" clId="Web-{39955429-0F06-4024-BF1D-693CC885C2B5}" dt="2023-11-23T18:12:24.818" v="11"/>
          <ac:picMkLst>
            <pc:docMk/>
            <pc:sldMk cId="189072679" sldId="260"/>
            <ac:picMk id="5" creationId="{C7D11DFD-0394-4087-CF51-C3C870315501}"/>
          </ac:picMkLst>
        </pc:picChg>
        <pc:cxnChg chg="add del">
          <ac:chgData name="Samuel Itauma" userId="S::samuel.itauma@hive3.com::de7fabbf-be75-4bb4-9c79-f25da05281cb" providerId="AD" clId="Web-{39955429-0F06-4024-BF1D-693CC885C2B5}" dt="2023-11-23T18:11:59.410" v="7"/>
          <ac:cxnSpMkLst>
            <pc:docMk/>
            <pc:sldMk cId="189072679" sldId="260"/>
            <ac:cxnSpMk id="20" creationId="{8D89589C-2C90-4407-A995-05EC3DD7AB14}"/>
          </ac:cxnSpMkLst>
        </pc:cxnChg>
        <pc:cxnChg chg="add del">
          <ac:chgData name="Samuel Itauma" userId="S::samuel.itauma@hive3.com::de7fabbf-be75-4bb4-9c79-f25da05281cb" providerId="AD" clId="Web-{39955429-0F06-4024-BF1D-693CC885C2B5}" dt="2023-11-23T18:12:14.067" v="9"/>
          <ac:cxnSpMkLst>
            <pc:docMk/>
            <pc:sldMk cId="189072679" sldId="260"/>
            <ac:cxnSpMk id="25" creationId="{8D89589C-2C90-4407-A995-05EC3DD7AB14}"/>
          </ac:cxnSpMkLst>
        </pc:cxnChg>
      </pc:sldChg>
    </pc:docChg>
  </pc:docChgLst>
  <pc:docChgLst>
    <pc:chgData name="Samuel Itauma" userId="S::samuel.itauma@hive3.com::de7fabbf-be75-4bb4-9c79-f25da05281cb" providerId="AD" clId="Web-{D62918FE-0331-4A14-BA27-1CFAC6D3D752}"/>
    <pc:docChg chg="modSld">
      <pc:chgData name="Samuel Itauma" userId="S::samuel.itauma@hive3.com::de7fabbf-be75-4bb4-9c79-f25da05281cb" providerId="AD" clId="Web-{D62918FE-0331-4A14-BA27-1CFAC6D3D752}" dt="2023-11-23T18:11:16.684" v="0" actId="20577"/>
      <pc:docMkLst>
        <pc:docMk/>
      </pc:docMkLst>
      <pc:sldChg chg="modSp">
        <pc:chgData name="Samuel Itauma" userId="S::samuel.itauma@hive3.com::de7fabbf-be75-4bb4-9c79-f25da05281cb" providerId="AD" clId="Web-{D62918FE-0331-4A14-BA27-1CFAC6D3D752}" dt="2023-11-23T18:11:16.684" v="0" actId="20577"/>
        <pc:sldMkLst>
          <pc:docMk/>
          <pc:sldMk cId="189072679" sldId="260"/>
        </pc:sldMkLst>
        <pc:spChg chg="mod">
          <ac:chgData name="Samuel Itauma" userId="S::samuel.itauma@hive3.com::de7fabbf-be75-4bb4-9c79-f25da05281cb" providerId="AD" clId="Web-{D62918FE-0331-4A14-BA27-1CFAC6D3D752}" dt="2023-11-23T18:11:16.684" v="0" actId="20577"/>
          <ac:spMkLst>
            <pc:docMk/>
            <pc:sldMk cId="189072679" sldId="260"/>
            <ac:spMk id="3" creationId="{EAA3504A-C285-BB04-71A4-9C5851711FA3}"/>
          </ac:spMkLst>
        </pc:spChg>
      </pc:sldChg>
    </pc:docChg>
  </pc:docChgLst>
  <pc:docChgLst>
    <pc:chgData name="Samuel Itauma" userId="S::samuel.itauma@hive3.com::de7fabbf-be75-4bb4-9c79-f25da05281cb" providerId="AD" clId="Web-{F4143E3A-1719-44C4-B63C-E8ED60C37130}"/>
    <pc:docChg chg="addSld delSld modSld">
      <pc:chgData name="Samuel Itauma" userId="S::samuel.itauma@hive3.com::de7fabbf-be75-4bb4-9c79-f25da05281cb" providerId="AD" clId="Web-{F4143E3A-1719-44C4-B63C-E8ED60C37130}" dt="2023-11-23T18:10:43.267" v="308" actId="20577"/>
      <pc:docMkLst>
        <pc:docMk/>
      </pc:docMkLst>
      <pc:sldChg chg="modSp">
        <pc:chgData name="Samuel Itauma" userId="S::samuel.itauma@hive3.com::de7fabbf-be75-4bb4-9c79-f25da05281cb" providerId="AD" clId="Web-{F4143E3A-1719-44C4-B63C-E8ED60C37130}" dt="2023-11-23T17:57:35.339" v="5" actId="20577"/>
        <pc:sldMkLst>
          <pc:docMk/>
          <pc:sldMk cId="2938050838" sldId="258"/>
        </pc:sldMkLst>
        <pc:spChg chg="mod">
          <ac:chgData name="Samuel Itauma" userId="S::samuel.itauma@hive3.com::de7fabbf-be75-4bb4-9c79-f25da05281cb" providerId="AD" clId="Web-{F4143E3A-1719-44C4-B63C-E8ED60C37130}" dt="2023-11-23T17:57:35.339" v="5" actId="20577"/>
          <ac:spMkLst>
            <pc:docMk/>
            <pc:sldMk cId="2938050838" sldId="258"/>
            <ac:spMk id="2" creationId="{5C17FB49-EDAF-6AE6-4AE2-9D4A6B20231D}"/>
          </ac:spMkLst>
        </pc:spChg>
        <pc:spChg chg="mod">
          <ac:chgData name="Samuel Itauma" userId="S::samuel.itauma@hive3.com::de7fabbf-be75-4bb4-9c79-f25da05281cb" providerId="AD" clId="Web-{F4143E3A-1719-44C4-B63C-E8ED60C37130}" dt="2023-11-23T17:57:07.635" v="4" actId="20577"/>
          <ac:spMkLst>
            <pc:docMk/>
            <pc:sldMk cId="2938050838" sldId="258"/>
            <ac:spMk id="3" creationId="{2CEE7822-33DE-02C4-B6D1-A830CC3F70EA}"/>
          </ac:spMkLst>
        </pc:spChg>
      </pc:sldChg>
      <pc:sldChg chg="addSp delSp modSp add replId">
        <pc:chgData name="Samuel Itauma" userId="S::samuel.itauma@hive3.com::de7fabbf-be75-4bb4-9c79-f25da05281cb" providerId="AD" clId="Web-{F4143E3A-1719-44C4-B63C-E8ED60C37130}" dt="2023-11-23T18:04:18.912" v="296" actId="20577"/>
        <pc:sldMkLst>
          <pc:docMk/>
          <pc:sldMk cId="329342767" sldId="259"/>
        </pc:sldMkLst>
        <pc:spChg chg="mod">
          <ac:chgData name="Samuel Itauma" userId="S::samuel.itauma@hive3.com::de7fabbf-be75-4bb4-9c79-f25da05281cb" providerId="AD" clId="Web-{F4143E3A-1719-44C4-B63C-E8ED60C37130}" dt="2023-11-23T18:04:18.912" v="296" actId="20577"/>
          <ac:spMkLst>
            <pc:docMk/>
            <pc:sldMk cId="329342767" sldId="259"/>
            <ac:spMk id="2" creationId="{5DF11160-959C-C139-81B4-B48F139AF680}"/>
          </ac:spMkLst>
        </pc:spChg>
        <pc:spChg chg="mod">
          <ac:chgData name="Samuel Itauma" userId="S::samuel.itauma@hive3.com::de7fabbf-be75-4bb4-9c79-f25da05281cb" providerId="AD" clId="Web-{F4143E3A-1719-44C4-B63C-E8ED60C37130}" dt="2023-11-23T18:04:08.787" v="290" actId="20577"/>
          <ac:spMkLst>
            <pc:docMk/>
            <pc:sldMk cId="329342767" sldId="259"/>
            <ac:spMk id="3" creationId="{B8034463-E462-75F0-7F53-4AFC9A14AC48}"/>
          </ac:spMkLst>
        </pc:spChg>
        <pc:spChg chg="del">
          <ac:chgData name="Samuel Itauma" userId="S::samuel.itauma@hive3.com::de7fabbf-be75-4bb4-9c79-f25da05281cb" providerId="AD" clId="Web-{F4143E3A-1719-44C4-B63C-E8ED60C37130}" dt="2023-11-23T17:58:38.763" v="13"/>
          <ac:spMkLst>
            <pc:docMk/>
            <pc:sldMk cId="329342767" sldId="259"/>
            <ac:spMk id="5" creationId="{C4449899-DA2F-5C45-9186-4C6F8ABAF8FF}"/>
          </ac:spMkLst>
        </pc:spChg>
        <pc:spChg chg="del mod">
          <ac:chgData name="Samuel Itauma" userId="S::samuel.itauma@hive3.com::de7fabbf-be75-4bb4-9c79-f25da05281cb" providerId="AD" clId="Web-{F4143E3A-1719-44C4-B63C-E8ED60C37130}" dt="2023-11-23T17:58:37.309" v="12"/>
          <ac:spMkLst>
            <pc:docMk/>
            <pc:sldMk cId="329342767" sldId="259"/>
            <ac:spMk id="6" creationId="{B8F853EB-AB84-D540-1458-81E18FB82867}"/>
          </ac:spMkLst>
        </pc:spChg>
        <pc:picChg chg="del">
          <ac:chgData name="Samuel Itauma" userId="S::samuel.itauma@hive3.com::de7fabbf-be75-4bb4-9c79-f25da05281cb" providerId="AD" clId="Web-{F4143E3A-1719-44C4-B63C-E8ED60C37130}" dt="2023-11-23T17:58:40.028" v="14"/>
          <ac:picMkLst>
            <pc:docMk/>
            <pc:sldMk cId="329342767" sldId="259"/>
            <ac:picMk id="4" creationId="{C79D67C7-0322-1A38-7D85-F406651984E4}"/>
          </ac:picMkLst>
        </pc:picChg>
        <pc:picChg chg="add mod">
          <ac:chgData name="Samuel Itauma" userId="S::samuel.itauma@hive3.com::de7fabbf-be75-4bb4-9c79-f25da05281cb" providerId="AD" clId="Web-{F4143E3A-1719-44C4-B63C-E8ED60C37130}" dt="2023-11-23T18:04:15.881" v="295" actId="1076"/>
          <ac:picMkLst>
            <pc:docMk/>
            <pc:sldMk cId="329342767" sldId="259"/>
            <ac:picMk id="7" creationId="{7AA7DDE3-8D4E-AB45-2CE5-14A81944D924}"/>
          </ac:picMkLst>
        </pc:picChg>
      </pc:sldChg>
      <pc:sldChg chg="new del">
        <pc:chgData name="Samuel Itauma" userId="S::samuel.itauma@hive3.com::de7fabbf-be75-4bb4-9c79-f25da05281cb" providerId="AD" clId="Web-{F4143E3A-1719-44C4-B63C-E8ED60C37130}" dt="2023-11-23T17:58:30.372" v="7"/>
        <pc:sldMkLst>
          <pc:docMk/>
          <pc:sldMk cId="1901898095" sldId="259"/>
        </pc:sldMkLst>
      </pc:sldChg>
      <pc:sldChg chg="modSp new">
        <pc:chgData name="Samuel Itauma" userId="S::samuel.itauma@hive3.com::de7fabbf-be75-4bb4-9c79-f25da05281cb" providerId="AD" clId="Web-{F4143E3A-1719-44C4-B63C-E8ED60C37130}" dt="2023-11-23T18:10:43.267" v="308" actId="20577"/>
        <pc:sldMkLst>
          <pc:docMk/>
          <pc:sldMk cId="189072679" sldId="260"/>
        </pc:sldMkLst>
        <pc:spChg chg="mod">
          <ac:chgData name="Samuel Itauma" userId="S::samuel.itauma@hive3.com::de7fabbf-be75-4bb4-9c79-f25da05281cb" providerId="AD" clId="Web-{F4143E3A-1719-44C4-B63C-E8ED60C37130}" dt="2023-11-23T18:10:43.267" v="308" actId="20577"/>
          <ac:spMkLst>
            <pc:docMk/>
            <pc:sldMk cId="189072679" sldId="260"/>
            <ac:spMk id="2" creationId="{03AA1AC7-DBF6-0F65-02EF-200D9CE51E75}"/>
          </ac:spMkLst>
        </pc:spChg>
      </pc:sldChg>
    </pc:docChg>
  </pc:docChgLst>
  <pc:docChgLst>
    <pc:chgData name="Samuel Itauma" userId="S::samuel.itauma@hive3.com::de7fabbf-be75-4bb4-9c79-f25da05281cb" providerId="AD" clId="Web-{D97A7CA1-CDDB-4B40-8768-DDE245FF39E1}"/>
    <pc:docChg chg="addSld modSld">
      <pc:chgData name="Samuel Itauma" userId="S::samuel.itauma@hive3.com::de7fabbf-be75-4bb4-9c79-f25da05281cb" providerId="AD" clId="Web-{D97A7CA1-CDDB-4B40-8768-DDE245FF39E1}" dt="2023-11-23T17:56:37.846" v="21" actId="20577"/>
      <pc:docMkLst>
        <pc:docMk/>
      </pc:docMkLst>
      <pc:sldChg chg="modSp">
        <pc:chgData name="Samuel Itauma" userId="S::samuel.itauma@hive3.com::de7fabbf-be75-4bb4-9c79-f25da05281cb" providerId="AD" clId="Web-{D97A7CA1-CDDB-4B40-8768-DDE245FF39E1}" dt="2023-11-23T17:56:07.516" v="5" actId="20577"/>
        <pc:sldMkLst>
          <pc:docMk/>
          <pc:sldMk cId="1541665364" sldId="257"/>
        </pc:sldMkLst>
        <pc:spChg chg="mod">
          <ac:chgData name="Samuel Itauma" userId="S::samuel.itauma@hive3.com::de7fabbf-be75-4bb4-9c79-f25da05281cb" providerId="AD" clId="Web-{D97A7CA1-CDDB-4B40-8768-DDE245FF39E1}" dt="2023-11-23T17:56:07.516" v="5" actId="20577"/>
          <ac:spMkLst>
            <pc:docMk/>
            <pc:sldMk cId="1541665364" sldId="257"/>
            <ac:spMk id="3" creationId="{B8034463-E462-75F0-7F53-4AFC9A14AC48}"/>
          </ac:spMkLst>
        </pc:spChg>
      </pc:sldChg>
      <pc:sldChg chg="modSp new">
        <pc:chgData name="Samuel Itauma" userId="S::samuel.itauma@hive3.com::de7fabbf-be75-4bb4-9c79-f25da05281cb" providerId="AD" clId="Web-{D97A7CA1-CDDB-4B40-8768-DDE245FF39E1}" dt="2023-11-23T17:56:37.846" v="21" actId="20577"/>
        <pc:sldMkLst>
          <pc:docMk/>
          <pc:sldMk cId="2938050838" sldId="258"/>
        </pc:sldMkLst>
        <pc:spChg chg="mod">
          <ac:chgData name="Samuel Itauma" userId="S::samuel.itauma@hive3.com::de7fabbf-be75-4bb4-9c79-f25da05281cb" providerId="AD" clId="Web-{D97A7CA1-CDDB-4B40-8768-DDE245FF39E1}" dt="2023-11-23T17:56:37.846" v="21" actId="20577"/>
          <ac:spMkLst>
            <pc:docMk/>
            <pc:sldMk cId="2938050838" sldId="258"/>
            <ac:spMk id="2" creationId="{5C17FB49-EDAF-6AE6-4AE2-9D4A6B20231D}"/>
          </ac:spMkLst>
        </pc:spChg>
      </pc:sldChg>
    </pc:docChg>
  </pc:docChgLst>
  <pc:docChgLst>
    <pc:chgData name="Samuel Itauma" userId="S::samuel.itauma@hive3.com::de7fabbf-be75-4bb4-9c79-f25da05281cb" providerId="AD" clId="Web-{F37D5E86-2865-4B3F-9DB9-976791BCE75A}"/>
    <pc:docChg chg="addSld modSld">
      <pc:chgData name="Samuel Itauma" userId="S::samuel.itauma@hive3.com::de7fabbf-be75-4bb4-9c79-f25da05281cb" providerId="AD" clId="Web-{F37D5E86-2865-4B3F-9DB9-976791BCE75A}" dt="2023-11-24T12:16:42.081" v="40" actId="20577"/>
      <pc:docMkLst>
        <pc:docMk/>
      </pc:docMkLst>
      <pc:sldChg chg="modSp new">
        <pc:chgData name="Samuel Itauma" userId="S::samuel.itauma@hive3.com::de7fabbf-be75-4bb4-9c79-f25da05281cb" providerId="AD" clId="Web-{F37D5E86-2865-4B3F-9DB9-976791BCE75A}" dt="2023-11-24T12:16:18.611" v="31" actId="1076"/>
        <pc:sldMkLst>
          <pc:docMk/>
          <pc:sldMk cId="3965603508" sldId="262"/>
        </pc:sldMkLst>
        <pc:spChg chg="mod">
          <ac:chgData name="Samuel Itauma" userId="S::samuel.itauma@hive3.com::de7fabbf-be75-4bb4-9c79-f25da05281cb" providerId="AD" clId="Web-{F37D5E86-2865-4B3F-9DB9-976791BCE75A}" dt="2023-11-24T12:15:47.345" v="20" actId="20577"/>
          <ac:spMkLst>
            <pc:docMk/>
            <pc:sldMk cId="3965603508" sldId="262"/>
            <ac:spMk id="2" creationId="{D6E0A600-A0CB-9520-30D9-5D79763DD165}"/>
          </ac:spMkLst>
        </pc:spChg>
        <pc:spChg chg="mod">
          <ac:chgData name="Samuel Itauma" userId="S::samuel.itauma@hive3.com::de7fabbf-be75-4bb4-9c79-f25da05281cb" providerId="AD" clId="Web-{F37D5E86-2865-4B3F-9DB9-976791BCE75A}" dt="2023-11-24T12:16:18.611" v="31" actId="1076"/>
          <ac:spMkLst>
            <pc:docMk/>
            <pc:sldMk cId="3965603508" sldId="262"/>
            <ac:spMk id="3" creationId="{A2922295-E00A-C774-7536-815DD377F7D3}"/>
          </ac:spMkLst>
        </pc:spChg>
      </pc:sldChg>
      <pc:sldChg chg="modSp new">
        <pc:chgData name="Samuel Itauma" userId="S::samuel.itauma@hive3.com::de7fabbf-be75-4bb4-9c79-f25da05281cb" providerId="AD" clId="Web-{F37D5E86-2865-4B3F-9DB9-976791BCE75A}" dt="2023-11-24T12:16:42.081" v="40" actId="20577"/>
        <pc:sldMkLst>
          <pc:docMk/>
          <pc:sldMk cId="3385061377" sldId="263"/>
        </pc:sldMkLst>
        <pc:spChg chg="mod">
          <ac:chgData name="Samuel Itauma" userId="S::samuel.itauma@hive3.com::de7fabbf-be75-4bb4-9c79-f25da05281cb" providerId="AD" clId="Web-{F37D5E86-2865-4B3F-9DB9-976791BCE75A}" dt="2023-11-24T12:16:09.158" v="30" actId="20577"/>
          <ac:spMkLst>
            <pc:docMk/>
            <pc:sldMk cId="3385061377" sldId="263"/>
            <ac:spMk id="2" creationId="{4C3067DB-DB77-0584-7C5B-DD62D810BE12}"/>
          </ac:spMkLst>
        </pc:spChg>
        <pc:spChg chg="mod">
          <ac:chgData name="Samuel Itauma" userId="S::samuel.itauma@hive3.com::de7fabbf-be75-4bb4-9c79-f25da05281cb" providerId="AD" clId="Web-{F37D5E86-2865-4B3F-9DB9-976791BCE75A}" dt="2023-11-24T12:16:42.081" v="40" actId="20577"/>
          <ac:spMkLst>
            <pc:docMk/>
            <pc:sldMk cId="3385061377" sldId="263"/>
            <ac:spMk id="3" creationId="{DD601617-0564-BAC8-5BBB-535BE3B0DD08}"/>
          </ac:spMkLst>
        </pc:spChg>
      </pc:sldChg>
    </pc:docChg>
  </pc:docChgLst>
  <pc:docChgLst>
    <pc:chgData name="Samuel Itauma" userId="S::samuel.itauma@hive3.com::de7fabbf-be75-4bb4-9c79-f25da05281cb" providerId="AD" clId="Web-{444A2B38-8E73-4522-9392-4B9EA5F4C566}"/>
    <pc:docChg chg="addSld modSld">
      <pc:chgData name="Samuel Itauma" userId="S::samuel.itauma@hive3.com::de7fabbf-be75-4bb4-9c79-f25da05281cb" providerId="AD" clId="Web-{444A2B38-8E73-4522-9392-4B9EA5F4C566}" dt="2023-11-24T12:11:51.242" v="23" actId="20577"/>
      <pc:docMkLst>
        <pc:docMk/>
      </pc:docMkLst>
      <pc:sldChg chg="addSp delSp modSp new mod setBg">
        <pc:chgData name="Samuel Itauma" userId="S::samuel.itauma@hive3.com::de7fabbf-be75-4bb4-9c79-f25da05281cb" providerId="AD" clId="Web-{444A2B38-8E73-4522-9392-4B9EA5F4C566}" dt="2023-11-24T12:11:51.242" v="23" actId="20577"/>
        <pc:sldMkLst>
          <pc:docMk/>
          <pc:sldMk cId="2111284266" sldId="261"/>
        </pc:sldMkLst>
        <pc:spChg chg="mod">
          <ac:chgData name="Samuel Itauma" userId="S::samuel.itauma@hive3.com::de7fabbf-be75-4bb4-9c79-f25da05281cb" providerId="AD" clId="Web-{444A2B38-8E73-4522-9392-4B9EA5F4C566}" dt="2023-11-24T12:11:31.398" v="11" actId="20577"/>
          <ac:spMkLst>
            <pc:docMk/>
            <pc:sldMk cId="2111284266" sldId="261"/>
            <ac:spMk id="2" creationId="{1A0013E1-E7A7-0F3D-2214-D041301E0E91}"/>
          </ac:spMkLst>
        </pc:spChg>
        <pc:spChg chg="del">
          <ac:chgData name="Samuel Itauma" userId="S::samuel.itauma@hive3.com::de7fabbf-be75-4bb4-9c79-f25da05281cb" providerId="AD" clId="Web-{444A2B38-8E73-4522-9392-4B9EA5F4C566}" dt="2023-11-24T12:11:14.351" v="1"/>
          <ac:spMkLst>
            <pc:docMk/>
            <pc:sldMk cId="2111284266" sldId="261"/>
            <ac:spMk id="3" creationId="{9559E440-9962-5005-3BA1-299CBCEA5DFB}"/>
          </ac:spMkLst>
        </pc:spChg>
        <pc:spChg chg="add mod">
          <ac:chgData name="Samuel Itauma" userId="S::samuel.itauma@hive3.com::de7fabbf-be75-4bb4-9c79-f25da05281cb" providerId="AD" clId="Web-{444A2B38-8E73-4522-9392-4B9EA5F4C566}" dt="2023-11-24T12:11:51.242" v="23" actId="20577"/>
          <ac:spMkLst>
            <pc:docMk/>
            <pc:sldMk cId="2111284266" sldId="261"/>
            <ac:spMk id="8" creationId="{D4698522-94A0-93EB-4BB7-6EF68C9D9A1C}"/>
          </ac:spMkLst>
        </pc:spChg>
        <pc:spChg chg="add">
          <ac:chgData name="Samuel Itauma" userId="S::samuel.itauma@hive3.com::de7fabbf-be75-4bb4-9c79-f25da05281cb" providerId="AD" clId="Web-{444A2B38-8E73-4522-9392-4B9EA5F4C566}" dt="2023-11-24T12:11:21.679" v="4"/>
          <ac:spMkLst>
            <pc:docMk/>
            <pc:sldMk cId="2111284266" sldId="261"/>
            <ac:spMk id="11" creationId="{B5DC95B7-2A72-483B-BA19-2BE751205541}"/>
          </ac:spMkLst>
        </pc:spChg>
        <pc:spChg chg="add">
          <ac:chgData name="Samuel Itauma" userId="S::samuel.itauma@hive3.com::de7fabbf-be75-4bb4-9c79-f25da05281cb" providerId="AD" clId="Web-{444A2B38-8E73-4522-9392-4B9EA5F4C566}" dt="2023-11-24T12:11:21.679" v="4"/>
          <ac:spMkLst>
            <pc:docMk/>
            <pc:sldMk cId="2111284266" sldId="261"/>
            <ac:spMk id="13" creationId="{1C822AFE-7E96-4A51-9E55-FCAEACD21357}"/>
          </ac:spMkLst>
        </pc:spChg>
        <pc:spChg chg="add">
          <ac:chgData name="Samuel Itauma" userId="S::samuel.itauma@hive3.com::de7fabbf-be75-4bb4-9c79-f25da05281cb" providerId="AD" clId="Web-{444A2B38-8E73-4522-9392-4B9EA5F4C566}" dt="2023-11-24T12:11:21.679" v="4"/>
          <ac:spMkLst>
            <pc:docMk/>
            <pc:sldMk cId="2111284266" sldId="261"/>
            <ac:spMk id="15" creationId="{9169EA61-C175-4B7E-807B-58199DEA7FB3}"/>
          </ac:spMkLst>
        </pc:spChg>
        <pc:picChg chg="add mod ord">
          <ac:chgData name="Samuel Itauma" userId="S::samuel.itauma@hive3.com::de7fabbf-be75-4bb4-9c79-f25da05281cb" providerId="AD" clId="Web-{444A2B38-8E73-4522-9392-4B9EA5F4C566}" dt="2023-11-24T12:11:24.976" v="5" actId="14100"/>
          <ac:picMkLst>
            <pc:docMk/>
            <pc:sldMk cId="2111284266" sldId="261"/>
            <ac:picMk id="4" creationId="{6F70E559-7E2B-5607-86F8-DEFC1992EF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417C1-8BBC-2523-B6F5-8B709E51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371" r="-2" b="8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8821B-85EB-A084-4CAF-A9CEED2F6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r>
              <a:rPr lang="en-GB" sz="8800">
                <a:ln w="15875">
                  <a:solidFill>
                    <a:srgbClr val="FFFFFF"/>
                  </a:solidFill>
                </a:ln>
                <a:noFill/>
                <a:cs typeface="Calibri Light"/>
              </a:rPr>
              <a:t>Blockchains</a:t>
            </a:r>
            <a:endParaRPr lang="en-GB" sz="880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99514-D485-C310-4CA6-F6AD3E28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Samuel Itauma</a:t>
            </a:r>
          </a:p>
          <a:p>
            <a:r>
              <a:rPr lang="en-GB" sz="280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59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1160-959C-C139-81B4-B48F139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27" y="4386057"/>
            <a:ext cx="4067033" cy="15272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200" spc="-100"/>
              <a:t>What is Blockchain?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diagram of a block with numbers and a chain&#10;&#10;Description automatically generated">
            <a:extLst>
              <a:ext uri="{FF2B5EF4-FFF2-40B4-BE49-F238E27FC236}">
                <a16:creationId xmlns:a16="http://schemas.microsoft.com/office/drawing/2014/main" id="{C79D67C7-0322-1A38-7D85-F4066519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67" y="578986"/>
            <a:ext cx="6912458" cy="3315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4463-E462-75F0-7F53-4AFC9A14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340" y="4137814"/>
            <a:ext cx="6616800" cy="2021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Just like what the name infers, the Blockchain is a chain of 'Data' blocks 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immutably </a:t>
            </a:r>
            <a:r>
              <a:rPr lang="en-US" sz="1800">
                <a:solidFill>
                  <a:srgbClr val="FFFFFF"/>
                </a:solidFill>
              </a:rPr>
              <a:t>linked together.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Yes Data! Its not just used for Crypto </a:t>
            </a:r>
            <a:r>
              <a:rPr lang="en-US" sz="1800" err="1">
                <a:solidFill>
                  <a:srgbClr val="FFFFFF"/>
                </a:solidFill>
              </a:rPr>
              <a:t>Currenies</a:t>
            </a:r>
            <a:r>
              <a:rPr lang="en-US" sz="1800">
                <a:solidFill>
                  <a:srgbClr val="FFFFFF"/>
                </a:solidFill>
              </a:rPr>
              <a:t> but can carry all sorts of Data types within each block. It just all depends on the Blockchain  Platform you use.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449899-DA2F-5C45-9186-4C6F8ABAF8FF}"/>
              </a:ext>
            </a:extLst>
          </p:cNvPr>
          <p:cNvSpPr/>
          <p:nvPr/>
        </p:nvSpPr>
        <p:spPr>
          <a:xfrm rot="-1440000">
            <a:off x="2236838" y="2081162"/>
            <a:ext cx="1392903" cy="311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853EB-AB84-D540-1458-81E18FB82867}"/>
              </a:ext>
            </a:extLst>
          </p:cNvPr>
          <p:cNvSpPr txBox="1"/>
          <p:nvPr/>
        </p:nvSpPr>
        <p:spPr>
          <a:xfrm>
            <a:off x="696451" y="1343742"/>
            <a:ext cx="16223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each of these Blocks Data is stored</a:t>
            </a:r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 here. Whether its details about a transaction or Storage data</a:t>
            </a:r>
          </a:p>
        </p:txBody>
      </p:sp>
    </p:spTree>
    <p:extLst>
      <p:ext uri="{BB962C8B-B14F-4D97-AF65-F5344CB8AC3E}">
        <p14:creationId xmlns:p14="http://schemas.microsoft.com/office/powerpoint/2010/main" val="154166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FB49-EDAF-6AE6-4AE2-9D4A6B2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ROWN DOWN OF 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7822-33DE-02C4-B6D1-A830CC3F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930"/>
              </a:spcBef>
              <a:buAutoNum type="arabicParenR"/>
            </a:pPr>
            <a:r>
              <a:rPr lang="en-GB" sz="2400">
                <a:solidFill>
                  <a:srgbClr val="404040"/>
                </a:solidFill>
                <a:latin typeface="Arial"/>
                <a:cs typeface="Arial"/>
              </a:rPr>
              <a:t>Blockchain Networks which are available</a:t>
            </a:r>
          </a:p>
          <a:p>
            <a:pPr marL="342900" indent="-342900">
              <a:lnSpc>
                <a:spcPct val="140000"/>
              </a:lnSpc>
              <a:spcBef>
                <a:spcPts val="930"/>
              </a:spcBef>
              <a:buAutoNum type="arabicParenR"/>
            </a:pPr>
            <a:r>
              <a:rPr lang="en-GB" sz="2400">
                <a:solidFill>
                  <a:srgbClr val="404040"/>
                </a:solidFill>
                <a:latin typeface="Arial"/>
                <a:cs typeface="Arial"/>
              </a:rPr>
              <a:t>Blockchain Data that can be stored</a:t>
            </a:r>
            <a:endParaRPr lang="en-US" sz="240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40000"/>
              </a:lnSpc>
              <a:spcBef>
                <a:spcPts val="930"/>
              </a:spcBef>
              <a:buAutoNum type="arabicParenR"/>
            </a:pPr>
            <a:r>
              <a:rPr lang="en-GB" sz="2400">
                <a:solidFill>
                  <a:srgbClr val="404040"/>
                </a:solidFill>
                <a:latin typeface="Arial"/>
                <a:cs typeface="Arial"/>
              </a:rPr>
              <a:t>Blockchain Platforms that can be used </a:t>
            </a:r>
            <a:endParaRPr lang="en-US" sz="240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40000"/>
              </a:lnSpc>
              <a:spcBef>
                <a:spcPts val="930"/>
              </a:spcBef>
              <a:buAutoNum type="arabicParenR"/>
            </a:pPr>
            <a:r>
              <a:rPr lang="en-GB" sz="2400">
                <a:solidFill>
                  <a:srgbClr val="404040"/>
                </a:solidFill>
                <a:latin typeface="Arial"/>
                <a:cs typeface="Arial"/>
              </a:rPr>
              <a:t>Costs which can be expected to occur when using Blockchain Technology</a:t>
            </a:r>
            <a:endParaRPr lang="en-US" sz="240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5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1160-959C-C139-81B4-B48F139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27" y="4386057"/>
            <a:ext cx="4067033" cy="15272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200" spc="-100"/>
              <a:t>Blockchain Networks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4463-E462-75F0-7F53-4AFC9A14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340" y="4137814"/>
            <a:ext cx="6616800" cy="2021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Firstly before we get into the Blockchain Platforms and Data that are </a:t>
            </a:r>
            <a:r>
              <a:rPr lang="en-US" sz="1800" err="1">
                <a:solidFill>
                  <a:srgbClr val="FFFFFF"/>
                </a:solidFill>
              </a:rPr>
              <a:t>avaliable</a:t>
            </a:r>
            <a:r>
              <a:rPr lang="en-US" sz="1800">
                <a:solidFill>
                  <a:srgbClr val="FFFFFF"/>
                </a:solidFill>
              </a:rPr>
              <a:t>. Lets first understand what each Blockchain Network is.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-Blockchain Network is essentially the Foundation of which a Company would build their Platform on.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-4 CATEGORIES: PUBLIC, PRIVATE, HYBRID AND CONSORTIUM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7DDE3-8D4E-AB45-2CE5-14A81944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7" y="479942"/>
            <a:ext cx="9889787" cy="35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A1AC7-DBF6-0F65-02EF-200D9CE5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086" y="515761"/>
            <a:ext cx="2786615" cy="5330952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Data Types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04A-C285-BB04-71A4-9C585171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87" y="864108"/>
            <a:ext cx="7537232" cy="5866427"/>
          </a:xfrm>
        </p:spPr>
        <p:txBody>
          <a:bodyPr>
            <a:normAutofit/>
          </a:bodyPr>
          <a:lstStyle/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1(PPHC)-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Transaction Data</a:t>
            </a:r>
            <a:r>
              <a:rPr lang="en-GB" sz="12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Financial transactions that may include details about a sender, recipient, amount and timestamp. </a:t>
            </a:r>
            <a:endParaRPr lang="en-US" sz="12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2(PPHC)-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Smart Contract</a:t>
            </a:r>
            <a:r>
              <a:rPr lang="en-GB" sz="12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Contracts that self-execute when the initial terms/agreements are met.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3(PPHC)-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Cryptocurrencies </a:t>
            </a:r>
            <a:endParaRPr lang="en-GB" sz="12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4(PPHC)-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Tokenized Assets</a:t>
            </a:r>
            <a:r>
              <a:rPr lang="en-GB" sz="12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Assets like real estate, art, or other physical and digital assets can be tokenized.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5(PPHC)-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Immutable Records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Once records are added into a public blockchain it cannot be altered or deleted as it would create the whole chain false. Therefore, </a:t>
            </a: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historical data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 is preserved all the way.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6(PPHC)-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Identity and Authentication Data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 – Identity related information can be stored. Users can prove ownership of their digital identities without relying on a central authority.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7(PPHC)-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Supply Chain Info</a:t>
            </a: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This could be tracking the production, shipment, and delivery of products in a supply chain.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8(PHC)-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Sensitive Business Data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 – Store sensitive business data, such as financial records, property records (recording and storing property rights), supply chain information, or proprietary information relevant to the participants in the network. </a:t>
            </a:r>
            <a:endParaRPr lang="en-US" sz="12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9(PHC)-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Regulatory Compliance Data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 – Records may be store here to prove a company is meeting legal requirements or industry standards.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10(PHC)-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Internal Processes and Workflows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 – Imagine a private blockchain as a special digital communication space for a company. Users can use it to manage projects, share documents, and communicate. It's like having a secure and organized online space for getting work done within the company. </a:t>
            </a:r>
          </a:p>
          <a:p>
            <a:pPr>
              <a:spcBef>
                <a:spcPts val="930"/>
              </a:spcBef>
            </a:pPr>
            <a:r>
              <a:rPr lang="en-GB" sz="1200" b="1">
                <a:solidFill>
                  <a:srgbClr val="FFFFFF"/>
                </a:solidFill>
                <a:ea typeface="+mn-lt"/>
                <a:cs typeface="+mn-lt"/>
              </a:rPr>
              <a:t>11(PPHC)-</a:t>
            </a:r>
            <a:r>
              <a:rPr lang="en-GB" sz="1200" b="1">
                <a:solidFill>
                  <a:schemeClr val="tx1"/>
                </a:solidFill>
                <a:ea typeface="+mn-lt"/>
                <a:cs typeface="+mn-lt"/>
              </a:rPr>
              <a:t>Operational Data</a:t>
            </a:r>
            <a:r>
              <a:rPr lang="en-GB" sz="12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FFFFFF"/>
                </a:solidFill>
                <a:ea typeface="+mn-lt"/>
                <a:cs typeface="+mn-lt"/>
              </a:rPr>
              <a:t>– Details about how much inventory (products or supplies) is available, how well different parts of the company are performing, or any other data. </a:t>
            </a:r>
          </a:p>
          <a:p>
            <a:pPr>
              <a:spcBef>
                <a:spcPts val="930"/>
              </a:spcBef>
            </a:pPr>
            <a:endParaRPr lang="en-GB" sz="11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930"/>
              </a:spcBef>
            </a:pPr>
            <a:endParaRPr lang="en-GB" sz="1100">
              <a:solidFill>
                <a:srgbClr val="FFFFFF"/>
              </a:solidFill>
            </a:endParaRPr>
          </a:p>
          <a:p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7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013E1-E7A7-0F3D-2214-D041301E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en-GB" sz="3200"/>
              <a:t>Blockchain Platforms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 shot of a blockchain&#10;&#10;Description automatically generated">
            <a:extLst>
              <a:ext uri="{FF2B5EF4-FFF2-40B4-BE49-F238E27FC236}">
                <a16:creationId xmlns:a16="http://schemas.microsoft.com/office/drawing/2014/main" id="{6F70E559-7E2B-5607-86F8-DEFC1992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4" y="1044593"/>
            <a:ext cx="11121613" cy="253008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698522-94A0-93EB-4BB7-6EF68C9D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These are just some of the Blockchain Platforms which are availiable.</a:t>
            </a:r>
          </a:p>
        </p:txBody>
      </p:sp>
    </p:spTree>
    <p:extLst>
      <p:ext uri="{BB962C8B-B14F-4D97-AF65-F5344CB8AC3E}">
        <p14:creationId xmlns:p14="http://schemas.microsoft.com/office/powerpoint/2010/main" val="211128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A600-A0CB-9520-30D9-5D79763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Potential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2295-E00A-C774-7536-815DD377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463980"/>
            <a:ext cx="7315200" cy="5120640"/>
          </a:xfrm>
        </p:spPr>
        <p:txBody>
          <a:bodyPr/>
          <a:lstStyle/>
          <a:p>
            <a:r>
              <a:rPr lang="en-GB" b="1">
                <a:ea typeface="+mn-lt"/>
                <a:cs typeface="+mn-lt"/>
              </a:rPr>
              <a:t>Development and Implementation Costs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Infrastructure Costs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Training and Education</a:t>
            </a:r>
            <a:endParaRPr lang="en-GB" b="1"/>
          </a:p>
          <a:p>
            <a:r>
              <a:rPr lang="en-GB" b="1">
                <a:ea typeface="+mn-lt"/>
                <a:cs typeface="+mn-lt"/>
              </a:rPr>
              <a:t>Security and Auditing</a:t>
            </a:r>
            <a:endParaRPr lang="en-GB" b="1"/>
          </a:p>
          <a:p>
            <a:r>
              <a:rPr lang="en-GB" b="1">
                <a:ea typeface="+mn-lt"/>
                <a:cs typeface="+mn-lt"/>
              </a:rPr>
              <a:t>Scalability Considerations</a:t>
            </a:r>
            <a:endParaRPr lang="en-GB" b="1"/>
          </a:p>
          <a:p>
            <a:r>
              <a:rPr lang="en-GB" b="1">
                <a:ea typeface="+mn-lt"/>
                <a:cs typeface="+mn-lt"/>
              </a:rPr>
              <a:t>Regulatory and Compliance Costs</a:t>
            </a:r>
            <a:endParaRPr lang="en-GB" b="1"/>
          </a:p>
          <a:p>
            <a:endParaRPr lang="en-GB" b="1"/>
          </a:p>
          <a:p>
            <a:endParaRPr lang="en-GB" b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67DB-DB77-0584-7C5B-DD62D81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1617-0564-BAC8-5BBB-535BE3B0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Summary: The blockchain is a revolutionary system for securely recording transactions, but it still suffers from</a:t>
            </a:r>
            <a:r>
              <a:rPr lang="en-GB" b="1">
                <a:ea typeface="+mn-lt"/>
                <a:cs typeface="+mn-lt"/>
              </a:rPr>
              <a:t> one major flaw secrecy</a:t>
            </a:r>
            <a:r>
              <a:rPr lang="en-GB">
                <a:ea typeface="+mn-lt"/>
                <a:cs typeface="+mn-lt"/>
              </a:rPr>
              <a:t>. </a:t>
            </a: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1- Automation</a:t>
            </a:r>
            <a:endParaRPr lang="en-GB"/>
          </a:p>
          <a:p>
            <a:r>
              <a:rPr lang="en-GB">
                <a:ea typeface="+mn-lt"/>
                <a:cs typeface="+mn-lt"/>
              </a:rPr>
              <a:t>2- Data </a:t>
            </a:r>
            <a:r>
              <a:rPr lang="en-GB" err="1">
                <a:ea typeface="+mn-lt"/>
                <a:cs typeface="+mn-lt"/>
              </a:rPr>
              <a:t>intergrity</a:t>
            </a:r>
            <a:r>
              <a:rPr lang="en-GB">
                <a:ea typeface="+mn-lt"/>
                <a:cs typeface="+mn-lt"/>
              </a:rPr>
              <a:t>: </a:t>
            </a:r>
            <a:r>
              <a:rPr lang="en-GB" err="1">
                <a:ea typeface="+mn-lt"/>
                <a:cs typeface="+mn-lt"/>
              </a:rPr>
              <a:t>Iot</a:t>
            </a:r>
            <a:r>
              <a:rPr lang="en-GB">
                <a:ea typeface="+mn-lt"/>
                <a:cs typeface="+mn-lt"/>
              </a:rPr>
              <a:t> devices (Where did the data come from?, is the data good?)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3-Supply chain: Retail Business (Checking and securing the product transfer process)</a:t>
            </a: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13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Blockchains</vt:lpstr>
      <vt:lpstr>What is Blockchain?</vt:lpstr>
      <vt:lpstr>QUICK ROWN DOWN OF WHAT WE WILL COVER</vt:lpstr>
      <vt:lpstr>Blockchain Networks</vt:lpstr>
      <vt:lpstr>Data Types </vt:lpstr>
      <vt:lpstr>Blockchain Platforms</vt:lpstr>
      <vt:lpstr>Potential Costs</vt:lpstr>
      <vt:lpstr>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2023-11-24T12:17:27Z</dcterms:modified>
</cp:coreProperties>
</file>