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7_23F06396.xml" ContentType="application/vnd.ms-powerpoint.comments+xml"/>
  <Override PartName="/ppt/comments/modernComment_10E_25A3DBD4.xml" ContentType="application/vnd.ms-powerpoint.comments+xml"/>
  <Override PartName="/ppt/comments/modernComment_118_9203F80B.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5" r:id="rId8"/>
    <p:sldId id="262" r:id="rId9"/>
    <p:sldId id="263" r:id="rId10"/>
    <p:sldId id="266" r:id="rId11"/>
    <p:sldId id="264" r:id="rId12"/>
    <p:sldId id="267" r:id="rId13"/>
    <p:sldId id="269" r:id="rId14"/>
    <p:sldId id="268" r:id="rId15"/>
    <p:sldId id="270" r:id="rId16"/>
    <p:sldId id="271" r:id="rId17"/>
    <p:sldId id="272" r:id="rId18"/>
    <p:sldId id="273" r:id="rId19"/>
    <p:sldId id="274" r:id="rId20"/>
    <p:sldId id="275" r:id="rId21"/>
    <p:sldId id="276" r:id="rId22"/>
    <p:sldId id="278" r:id="rId23"/>
    <p:sldId id="280" r:id="rId24"/>
    <p:sldId id="281" r:id="rId25"/>
    <p:sldId id="282" r:id="rId26"/>
    <p:sldId id="283" r:id="rId27"/>
    <p:sldId id="284" r:id="rId28"/>
    <p:sldId id="285" r:id="rId29"/>
    <p:sldId id="286" r:id="rId30"/>
    <p:sldId id="292" r:id="rId31"/>
    <p:sldId id="287" r:id="rId32"/>
    <p:sldId id="288" r:id="rId33"/>
    <p:sldId id="289" r:id="rId34"/>
    <p:sldId id="290" r:id="rId35"/>
    <p:sldId id="291" r:id="rId36"/>
    <p:sldId id="293" r:id="rId37"/>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F1C62E1-561A-1B63-DC23-9FF59026C248}" name="Samuel Itauma" initials="SI" userId="S::samuel.itauma@hive3.com::de7fabbf-be75-4bb4-9c79-f25da05281cb"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0F7428-B255-4DFD-AF54-3D5ABD43358E}" v="536" dt="2023-11-22T17:45:08.436"/>
    <p1510:client id="{2832B31D-0203-4FEB-8BBA-76353EC0F614}" v="1" dt="2023-11-24T12:14:41.092"/>
    <p1510:client id="{2C4E9D80-3CA6-4D94-B614-C7FDCA58EA59}" v="553" dt="2023-11-23T13:57:10.459"/>
    <p1510:client id="{4F7573C5-7467-4591-A7D5-BEFCBC26B508}" v="918" dt="2023-11-22T15:50:01.848"/>
    <p1510:client id="{5E6E74EF-319E-41EC-AD0F-C97FB7B7E646}" v="34" dt="2023-11-22T15:15:13.514"/>
    <p1510:client id="{661B09F7-C396-4CCC-9459-FA0A9B5EF73E}" v="7" dt="2023-11-24T13:06:52.899"/>
    <p1510:client id="{6C72A596-AF67-40CC-A3AA-F3BF6655EF03}" v="46" dt="2023-11-22T15:12:10.539"/>
    <p1510:client id="{70512FED-6879-4C61-8AA4-0D45D17328B2}" v="489" dt="2023-11-22T18:22:24.043"/>
    <p1510:client id="{79B6BEE6-C6EE-40A6-834B-D4C48983983D}" v="2" dt="2023-11-23T17:18:00.563"/>
    <p1510:client id="{85EFE101-476C-43D5-999C-FF5A3338C6B0}" v="15" dt="2023-11-23T14:42:35.916"/>
    <p1510:client id="{F5001A2C-9FF9-41BE-B782-F050AF3D1633}" v="2318" dt="2023-11-22T17:14:03.0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uel Itauma" userId="S::samuel.itauma@hive3.com::de7fabbf-be75-4bb4-9c79-f25da05281cb" providerId="AD" clId="Web-{F5001A2C-9FF9-41BE-B782-F050AF3D1633}"/>
    <pc:docChg chg="mod addSld delSld modSld">
      <pc:chgData name="Samuel Itauma" userId="S::samuel.itauma@hive3.com::de7fabbf-be75-4bb4-9c79-f25da05281cb" providerId="AD" clId="Web-{F5001A2C-9FF9-41BE-B782-F050AF3D1633}" dt="2023-11-22T17:14:03.044" v="2311" actId="1076"/>
      <pc:docMkLst>
        <pc:docMk/>
      </pc:docMkLst>
      <pc:sldChg chg="modSp">
        <pc:chgData name="Samuel Itauma" userId="S::samuel.itauma@hive3.com::de7fabbf-be75-4bb4-9c79-f25da05281cb" providerId="AD" clId="Web-{F5001A2C-9FF9-41BE-B782-F050AF3D1633}" dt="2023-11-22T16:05:08.441" v="449" actId="20577"/>
        <pc:sldMkLst>
          <pc:docMk/>
          <pc:sldMk cId="714002279" sldId="260"/>
        </pc:sldMkLst>
        <pc:spChg chg="mod">
          <ac:chgData name="Samuel Itauma" userId="S::samuel.itauma@hive3.com::de7fabbf-be75-4bb4-9c79-f25da05281cb" providerId="AD" clId="Web-{F5001A2C-9FF9-41BE-B782-F050AF3D1633}" dt="2023-11-22T16:05:08.441" v="449" actId="20577"/>
          <ac:spMkLst>
            <pc:docMk/>
            <pc:sldMk cId="714002279" sldId="260"/>
            <ac:spMk id="3" creationId="{3AF2382D-3268-EBCA-632D-0A83E2C98216}"/>
          </ac:spMkLst>
        </pc:spChg>
      </pc:sldChg>
      <pc:sldChg chg="delSp modSp">
        <pc:chgData name="Samuel Itauma" userId="S::samuel.itauma@hive3.com::de7fabbf-be75-4bb4-9c79-f25da05281cb" providerId="AD" clId="Web-{F5001A2C-9FF9-41BE-B782-F050AF3D1633}" dt="2023-11-22T16:15:15.637" v="661"/>
        <pc:sldMkLst>
          <pc:docMk/>
          <pc:sldMk cId="439601083" sldId="261"/>
        </pc:sldMkLst>
        <pc:spChg chg="del mod">
          <ac:chgData name="Samuel Itauma" userId="S::samuel.itauma@hive3.com::de7fabbf-be75-4bb4-9c79-f25da05281cb" providerId="AD" clId="Web-{F5001A2C-9FF9-41BE-B782-F050AF3D1633}" dt="2023-11-22T15:53:25.350" v="32"/>
          <ac:spMkLst>
            <pc:docMk/>
            <pc:sldMk cId="439601083" sldId="261"/>
            <ac:spMk id="3" creationId="{85DBA7A4-4154-9388-BFB7-5F500EA2A37B}"/>
          </ac:spMkLst>
        </pc:spChg>
        <pc:graphicFrameChg chg="mod modGraphic">
          <ac:chgData name="Samuel Itauma" userId="S::samuel.itauma@hive3.com::de7fabbf-be75-4bb4-9c79-f25da05281cb" providerId="AD" clId="Web-{F5001A2C-9FF9-41BE-B782-F050AF3D1633}" dt="2023-11-22T16:15:15.637" v="661"/>
          <ac:graphicFrameMkLst>
            <pc:docMk/>
            <pc:sldMk cId="439601083" sldId="261"/>
            <ac:graphicFrameMk id="4" creationId="{FA616302-6BE1-B23C-A5A1-157A841CB6BE}"/>
          </ac:graphicFrameMkLst>
        </pc:graphicFrameChg>
      </pc:sldChg>
      <pc:sldChg chg="addSp modSp new mod setBg">
        <pc:chgData name="Samuel Itauma" userId="S::samuel.itauma@hive3.com::de7fabbf-be75-4bb4-9c79-f25da05281cb" providerId="AD" clId="Web-{F5001A2C-9FF9-41BE-B782-F050AF3D1633}" dt="2023-11-22T16:13:41.961" v="593" actId="20577"/>
        <pc:sldMkLst>
          <pc:docMk/>
          <pc:sldMk cId="758865354" sldId="262"/>
        </pc:sldMkLst>
        <pc:spChg chg="mod">
          <ac:chgData name="Samuel Itauma" userId="S::samuel.itauma@hive3.com::de7fabbf-be75-4bb4-9c79-f25da05281cb" providerId="AD" clId="Web-{F5001A2C-9FF9-41BE-B782-F050AF3D1633}" dt="2023-11-22T16:00:52.540" v="331" actId="20577"/>
          <ac:spMkLst>
            <pc:docMk/>
            <pc:sldMk cId="758865354" sldId="262"/>
            <ac:spMk id="2" creationId="{54BC7BD5-3CF7-9559-FBDD-7DAB98FD1CB0}"/>
          </ac:spMkLst>
        </pc:spChg>
        <pc:spChg chg="mod">
          <ac:chgData name="Samuel Itauma" userId="S::samuel.itauma@hive3.com::de7fabbf-be75-4bb4-9c79-f25da05281cb" providerId="AD" clId="Web-{F5001A2C-9FF9-41BE-B782-F050AF3D1633}" dt="2023-11-22T16:13:41.961" v="593" actId="20577"/>
          <ac:spMkLst>
            <pc:docMk/>
            <pc:sldMk cId="758865354" sldId="262"/>
            <ac:spMk id="3" creationId="{70D896C7-18DF-62CD-3DFD-CAB4D3042E00}"/>
          </ac:spMkLst>
        </pc:spChg>
        <pc:spChg chg="add">
          <ac:chgData name="Samuel Itauma" userId="S::samuel.itauma@hive3.com::de7fabbf-be75-4bb4-9c79-f25da05281cb" providerId="AD" clId="Web-{F5001A2C-9FF9-41BE-B782-F050AF3D1633}" dt="2023-11-22T16:00:31.461" v="312"/>
          <ac:spMkLst>
            <pc:docMk/>
            <pc:sldMk cId="758865354" sldId="262"/>
            <ac:spMk id="8" creationId="{72526924-84D3-45FB-A5FE-62D8FCBF53B6}"/>
          </ac:spMkLst>
        </pc:spChg>
        <pc:spChg chg="add">
          <ac:chgData name="Samuel Itauma" userId="S::samuel.itauma@hive3.com::de7fabbf-be75-4bb4-9c79-f25da05281cb" providerId="AD" clId="Web-{F5001A2C-9FF9-41BE-B782-F050AF3D1633}" dt="2023-11-22T16:00:31.461" v="312"/>
          <ac:spMkLst>
            <pc:docMk/>
            <pc:sldMk cId="758865354" sldId="262"/>
            <ac:spMk id="10" creationId="{5C2A6256-1DD0-4E4B-A8B3-9A711B4DBE0C}"/>
          </ac:spMkLst>
        </pc:spChg>
        <pc:spChg chg="add">
          <ac:chgData name="Samuel Itauma" userId="S::samuel.itauma@hive3.com::de7fabbf-be75-4bb4-9c79-f25da05281cb" providerId="AD" clId="Web-{F5001A2C-9FF9-41BE-B782-F050AF3D1633}" dt="2023-11-22T16:00:31.461" v="312"/>
          <ac:spMkLst>
            <pc:docMk/>
            <pc:sldMk cId="758865354" sldId="262"/>
            <ac:spMk id="12" creationId="{41760540-185E-4652-BFD2-9B362EF3BC99}"/>
          </ac:spMkLst>
        </pc:spChg>
        <pc:spChg chg="add">
          <ac:chgData name="Samuel Itauma" userId="S::samuel.itauma@hive3.com::de7fabbf-be75-4bb4-9c79-f25da05281cb" providerId="AD" clId="Web-{F5001A2C-9FF9-41BE-B782-F050AF3D1633}" dt="2023-11-22T16:00:31.461" v="312"/>
          <ac:spMkLst>
            <pc:docMk/>
            <pc:sldMk cId="758865354" sldId="262"/>
            <ac:spMk id="14" creationId="{729789F4-85C1-41A0-83EB-992E22210CB9}"/>
          </ac:spMkLst>
        </pc:spChg>
        <pc:spChg chg="add">
          <ac:chgData name="Samuel Itauma" userId="S::samuel.itauma@hive3.com::de7fabbf-be75-4bb4-9c79-f25da05281cb" providerId="AD" clId="Web-{F5001A2C-9FF9-41BE-B782-F050AF3D1633}" dt="2023-11-22T16:00:31.461" v="312"/>
          <ac:spMkLst>
            <pc:docMk/>
            <pc:sldMk cId="758865354" sldId="262"/>
            <ac:spMk id="16" creationId="{9D9D367D-6DD2-4A7C-8918-0DCAC297559A}"/>
          </ac:spMkLst>
        </pc:spChg>
      </pc:sldChg>
      <pc:sldChg chg="addSp delSp modSp new mod setBg addCm delCm">
        <pc:chgData name="Samuel Itauma" userId="S::samuel.itauma@hive3.com::de7fabbf-be75-4bb4-9c79-f25da05281cb" providerId="AD" clId="Web-{F5001A2C-9FF9-41BE-B782-F050AF3D1633}" dt="2023-11-22T16:46:42.728" v="1547"/>
        <pc:sldMkLst>
          <pc:docMk/>
          <pc:sldMk cId="602956694" sldId="263"/>
        </pc:sldMkLst>
        <pc:spChg chg="mod">
          <ac:chgData name="Samuel Itauma" userId="S::samuel.itauma@hive3.com::de7fabbf-be75-4bb4-9c79-f25da05281cb" providerId="AD" clId="Web-{F5001A2C-9FF9-41BE-B782-F050AF3D1633}" dt="2023-11-22T16:14:25.838" v="618" actId="20577"/>
          <ac:spMkLst>
            <pc:docMk/>
            <pc:sldMk cId="602956694" sldId="263"/>
            <ac:spMk id="2" creationId="{28A426A0-4F67-D591-4B72-16C40D1317B6}"/>
          </ac:spMkLst>
        </pc:spChg>
        <pc:spChg chg="del mod">
          <ac:chgData name="Samuel Itauma" userId="S::samuel.itauma@hive3.com::de7fabbf-be75-4bb4-9c79-f25da05281cb" providerId="AD" clId="Web-{F5001A2C-9FF9-41BE-B782-F050AF3D1633}" dt="2023-11-22T16:14:29.432" v="619"/>
          <ac:spMkLst>
            <pc:docMk/>
            <pc:sldMk cId="602956694" sldId="263"/>
            <ac:spMk id="3" creationId="{6ED865FA-3C1F-4660-C3EA-BD2886CABA52}"/>
          </ac:spMkLst>
        </pc:spChg>
        <pc:spChg chg="add">
          <ac:chgData name="Samuel Itauma" userId="S::samuel.itauma@hive3.com::de7fabbf-be75-4bb4-9c79-f25da05281cb" providerId="AD" clId="Web-{F5001A2C-9FF9-41BE-B782-F050AF3D1633}" dt="2023-11-22T16:13:54.743" v="595"/>
          <ac:spMkLst>
            <pc:docMk/>
            <pc:sldMk cId="602956694" sldId="263"/>
            <ac:spMk id="8" creationId="{72526924-84D3-45FB-A5FE-62D8FCBF53B6}"/>
          </ac:spMkLst>
        </pc:spChg>
        <pc:spChg chg="add">
          <ac:chgData name="Samuel Itauma" userId="S::samuel.itauma@hive3.com::de7fabbf-be75-4bb4-9c79-f25da05281cb" providerId="AD" clId="Web-{F5001A2C-9FF9-41BE-B782-F050AF3D1633}" dt="2023-11-22T16:13:54.743" v="595"/>
          <ac:spMkLst>
            <pc:docMk/>
            <pc:sldMk cId="602956694" sldId="263"/>
            <ac:spMk id="10" creationId="{5C2A6256-1DD0-4E4B-A8B3-9A711B4DBE0C}"/>
          </ac:spMkLst>
        </pc:spChg>
        <pc:spChg chg="add">
          <ac:chgData name="Samuel Itauma" userId="S::samuel.itauma@hive3.com::de7fabbf-be75-4bb4-9c79-f25da05281cb" providerId="AD" clId="Web-{F5001A2C-9FF9-41BE-B782-F050AF3D1633}" dt="2023-11-22T16:13:54.743" v="595"/>
          <ac:spMkLst>
            <pc:docMk/>
            <pc:sldMk cId="602956694" sldId="263"/>
            <ac:spMk id="12" creationId="{41760540-185E-4652-BFD2-9B362EF3BC99}"/>
          </ac:spMkLst>
        </pc:spChg>
        <pc:spChg chg="add">
          <ac:chgData name="Samuel Itauma" userId="S::samuel.itauma@hive3.com::de7fabbf-be75-4bb4-9c79-f25da05281cb" providerId="AD" clId="Web-{F5001A2C-9FF9-41BE-B782-F050AF3D1633}" dt="2023-11-22T16:13:54.743" v="595"/>
          <ac:spMkLst>
            <pc:docMk/>
            <pc:sldMk cId="602956694" sldId="263"/>
            <ac:spMk id="14" creationId="{729789F4-85C1-41A0-83EB-992E22210CB9}"/>
          </ac:spMkLst>
        </pc:spChg>
        <pc:spChg chg="add">
          <ac:chgData name="Samuel Itauma" userId="S::samuel.itauma@hive3.com::de7fabbf-be75-4bb4-9c79-f25da05281cb" providerId="AD" clId="Web-{F5001A2C-9FF9-41BE-B782-F050AF3D1633}" dt="2023-11-22T16:13:54.743" v="595"/>
          <ac:spMkLst>
            <pc:docMk/>
            <pc:sldMk cId="602956694" sldId="263"/>
            <ac:spMk id="16" creationId="{9D9D367D-6DD2-4A7C-8918-0DCAC297559A}"/>
          </ac:spMkLst>
        </pc:spChg>
        <pc:graphicFrameChg chg="add mod ord modGraphic">
          <ac:chgData name="Samuel Itauma" userId="S::samuel.itauma@hive3.com::de7fabbf-be75-4bb4-9c79-f25da05281cb" providerId="AD" clId="Web-{F5001A2C-9FF9-41BE-B782-F050AF3D1633}" dt="2023-11-22T16:46:42.728" v="1547"/>
          <ac:graphicFrameMkLst>
            <pc:docMk/>
            <pc:sldMk cId="602956694" sldId="263"/>
            <ac:graphicFrameMk id="4" creationId="{46D9A0BD-42AE-73A0-9BD9-8597B0CD85A8}"/>
          </ac:graphicFrameMkLst>
        </pc:graphicFrameChg>
        <pc:extLst>
          <p:ext xmlns:p="http://schemas.openxmlformats.org/presentationml/2006/main" uri="{D6D511B9-2390-475A-947B-AFAB55BFBCF1}">
            <pc226:cmChg xmlns:pc226="http://schemas.microsoft.com/office/powerpoint/2022/06/main/command" chg="add del">
              <pc226:chgData name="Samuel Itauma" userId="S::samuel.itauma@hive3.com::de7fabbf-be75-4bb4-9c79-f25da05281cb" providerId="AD" clId="Web-{F5001A2C-9FF9-41BE-B782-F050AF3D1633}" dt="2023-11-22T16:24:57.363" v="704"/>
              <pc2:cmMkLst xmlns:pc2="http://schemas.microsoft.com/office/powerpoint/2019/9/main/command">
                <pc:docMk/>
                <pc:sldMk cId="602956694" sldId="263"/>
                <pc2:cmMk id="{4A34D5C7-F220-49ED-A2FD-8A73A7FF69A5}"/>
              </pc2:cmMkLst>
            </pc226:cmChg>
          </p:ext>
        </pc:extLst>
      </pc:sldChg>
      <pc:sldChg chg="addSp modSp new mod setBg">
        <pc:chgData name="Samuel Itauma" userId="S::samuel.itauma@hive3.com::de7fabbf-be75-4bb4-9c79-f25da05281cb" providerId="AD" clId="Web-{F5001A2C-9FF9-41BE-B782-F050AF3D1633}" dt="2023-11-22T16:39:34.086" v="1246" actId="20577"/>
        <pc:sldMkLst>
          <pc:docMk/>
          <pc:sldMk cId="3746931603" sldId="264"/>
        </pc:sldMkLst>
        <pc:spChg chg="mod">
          <ac:chgData name="Samuel Itauma" userId="S::samuel.itauma@hive3.com::de7fabbf-be75-4bb4-9c79-f25da05281cb" providerId="AD" clId="Web-{F5001A2C-9FF9-41BE-B782-F050AF3D1633}" dt="2023-11-22T16:25:26.193" v="717" actId="20577"/>
          <ac:spMkLst>
            <pc:docMk/>
            <pc:sldMk cId="3746931603" sldId="264"/>
            <ac:spMk id="2" creationId="{E596566E-033A-10CD-EE68-F8145EEDA081}"/>
          </ac:spMkLst>
        </pc:spChg>
        <pc:spChg chg="mod">
          <ac:chgData name="Samuel Itauma" userId="S::samuel.itauma@hive3.com::de7fabbf-be75-4bb4-9c79-f25da05281cb" providerId="AD" clId="Web-{F5001A2C-9FF9-41BE-B782-F050AF3D1633}" dt="2023-11-22T16:39:34.086" v="1246" actId="20577"/>
          <ac:spMkLst>
            <pc:docMk/>
            <pc:sldMk cId="3746931603" sldId="264"/>
            <ac:spMk id="3" creationId="{7271CB82-0EC3-CD66-1CC0-013D15B6F934}"/>
          </ac:spMkLst>
        </pc:spChg>
        <pc:spChg chg="add">
          <ac:chgData name="Samuel Itauma" userId="S::samuel.itauma@hive3.com::de7fabbf-be75-4bb4-9c79-f25da05281cb" providerId="AD" clId="Web-{F5001A2C-9FF9-41BE-B782-F050AF3D1633}" dt="2023-11-22T16:25:14.380" v="706"/>
          <ac:spMkLst>
            <pc:docMk/>
            <pc:sldMk cId="3746931603" sldId="264"/>
            <ac:spMk id="8" creationId="{72526924-84D3-45FB-A5FE-62D8FCBF53B6}"/>
          </ac:spMkLst>
        </pc:spChg>
        <pc:spChg chg="add">
          <ac:chgData name="Samuel Itauma" userId="S::samuel.itauma@hive3.com::de7fabbf-be75-4bb4-9c79-f25da05281cb" providerId="AD" clId="Web-{F5001A2C-9FF9-41BE-B782-F050AF3D1633}" dt="2023-11-22T16:25:14.380" v="706"/>
          <ac:spMkLst>
            <pc:docMk/>
            <pc:sldMk cId="3746931603" sldId="264"/>
            <ac:spMk id="10" creationId="{5C2A6256-1DD0-4E4B-A8B3-9A711B4DBE0C}"/>
          </ac:spMkLst>
        </pc:spChg>
        <pc:spChg chg="add">
          <ac:chgData name="Samuel Itauma" userId="S::samuel.itauma@hive3.com::de7fabbf-be75-4bb4-9c79-f25da05281cb" providerId="AD" clId="Web-{F5001A2C-9FF9-41BE-B782-F050AF3D1633}" dt="2023-11-22T16:25:14.380" v="706"/>
          <ac:spMkLst>
            <pc:docMk/>
            <pc:sldMk cId="3746931603" sldId="264"/>
            <ac:spMk id="12" creationId="{41760540-185E-4652-BFD2-9B362EF3BC99}"/>
          </ac:spMkLst>
        </pc:spChg>
        <pc:spChg chg="add">
          <ac:chgData name="Samuel Itauma" userId="S::samuel.itauma@hive3.com::de7fabbf-be75-4bb4-9c79-f25da05281cb" providerId="AD" clId="Web-{F5001A2C-9FF9-41BE-B782-F050AF3D1633}" dt="2023-11-22T16:25:14.380" v="706"/>
          <ac:spMkLst>
            <pc:docMk/>
            <pc:sldMk cId="3746931603" sldId="264"/>
            <ac:spMk id="14" creationId="{729789F4-85C1-41A0-83EB-992E22210CB9}"/>
          </ac:spMkLst>
        </pc:spChg>
        <pc:spChg chg="add">
          <ac:chgData name="Samuel Itauma" userId="S::samuel.itauma@hive3.com::de7fabbf-be75-4bb4-9c79-f25da05281cb" providerId="AD" clId="Web-{F5001A2C-9FF9-41BE-B782-F050AF3D1633}" dt="2023-11-22T16:25:14.380" v="706"/>
          <ac:spMkLst>
            <pc:docMk/>
            <pc:sldMk cId="3746931603" sldId="264"/>
            <ac:spMk id="16" creationId="{9D9D367D-6DD2-4A7C-8918-0DCAC297559A}"/>
          </ac:spMkLst>
        </pc:spChg>
      </pc:sldChg>
      <pc:sldChg chg="new del">
        <pc:chgData name="Samuel Itauma" userId="S::samuel.itauma@hive3.com::de7fabbf-be75-4bb4-9c79-f25da05281cb" providerId="AD" clId="Web-{F5001A2C-9FF9-41BE-B782-F050AF3D1633}" dt="2023-11-22T16:24:15.659" v="702"/>
        <pc:sldMkLst>
          <pc:docMk/>
          <pc:sldMk cId="3868458521" sldId="264"/>
        </pc:sldMkLst>
      </pc:sldChg>
      <pc:sldChg chg="addSp modSp new mod setBg">
        <pc:chgData name="Samuel Itauma" userId="S::samuel.itauma@hive3.com::de7fabbf-be75-4bb4-9c79-f25da05281cb" providerId="AD" clId="Web-{F5001A2C-9FF9-41BE-B782-F050AF3D1633}" dt="2023-11-22T17:10:02.800" v="2261" actId="20577"/>
        <pc:sldMkLst>
          <pc:docMk/>
          <pc:sldMk cId="883200933" sldId="265"/>
        </pc:sldMkLst>
        <pc:spChg chg="mod">
          <ac:chgData name="Samuel Itauma" userId="S::samuel.itauma@hive3.com::de7fabbf-be75-4bb4-9c79-f25da05281cb" providerId="AD" clId="Web-{F5001A2C-9FF9-41BE-B782-F050AF3D1633}" dt="2023-11-22T16:28:25.262" v="787" actId="20577"/>
          <ac:spMkLst>
            <pc:docMk/>
            <pc:sldMk cId="883200933" sldId="265"/>
            <ac:spMk id="2" creationId="{BDE775D1-E5CA-9558-820D-8AB8FD1534CA}"/>
          </ac:spMkLst>
        </pc:spChg>
        <pc:spChg chg="mod">
          <ac:chgData name="Samuel Itauma" userId="S::samuel.itauma@hive3.com::de7fabbf-be75-4bb4-9c79-f25da05281cb" providerId="AD" clId="Web-{F5001A2C-9FF9-41BE-B782-F050AF3D1633}" dt="2023-11-22T17:10:02.800" v="2261" actId="20577"/>
          <ac:spMkLst>
            <pc:docMk/>
            <pc:sldMk cId="883200933" sldId="265"/>
            <ac:spMk id="3" creationId="{382D1F38-9983-5484-95F5-998DD5D8B650}"/>
          </ac:spMkLst>
        </pc:spChg>
        <pc:spChg chg="add">
          <ac:chgData name="Samuel Itauma" userId="S::samuel.itauma@hive3.com::de7fabbf-be75-4bb4-9c79-f25da05281cb" providerId="AD" clId="Web-{F5001A2C-9FF9-41BE-B782-F050AF3D1633}" dt="2023-11-22T16:28:02.965" v="773"/>
          <ac:spMkLst>
            <pc:docMk/>
            <pc:sldMk cId="883200933" sldId="265"/>
            <ac:spMk id="8" creationId="{72526924-84D3-45FB-A5FE-62D8FCBF53B6}"/>
          </ac:spMkLst>
        </pc:spChg>
        <pc:spChg chg="add">
          <ac:chgData name="Samuel Itauma" userId="S::samuel.itauma@hive3.com::de7fabbf-be75-4bb4-9c79-f25da05281cb" providerId="AD" clId="Web-{F5001A2C-9FF9-41BE-B782-F050AF3D1633}" dt="2023-11-22T16:28:02.965" v="773"/>
          <ac:spMkLst>
            <pc:docMk/>
            <pc:sldMk cId="883200933" sldId="265"/>
            <ac:spMk id="10" creationId="{5C2A6256-1DD0-4E4B-A8B3-9A711B4DBE0C}"/>
          </ac:spMkLst>
        </pc:spChg>
        <pc:spChg chg="add">
          <ac:chgData name="Samuel Itauma" userId="S::samuel.itauma@hive3.com::de7fabbf-be75-4bb4-9c79-f25da05281cb" providerId="AD" clId="Web-{F5001A2C-9FF9-41BE-B782-F050AF3D1633}" dt="2023-11-22T16:28:02.965" v="773"/>
          <ac:spMkLst>
            <pc:docMk/>
            <pc:sldMk cId="883200933" sldId="265"/>
            <ac:spMk id="12" creationId="{41760540-185E-4652-BFD2-9B362EF3BC99}"/>
          </ac:spMkLst>
        </pc:spChg>
        <pc:spChg chg="add">
          <ac:chgData name="Samuel Itauma" userId="S::samuel.itauma@hive3.com::de7fabbf-be75-4bb4-9c79-f25da05281cb" providerId="AD" clId="Web-{F5001A2C-9FF9-41BE-B782-F050AF3D1633}" dt="2023-11-22T16:28:02.965" v="773"/>
          <ac:spMkLst>
            <pc:docMk/>
            <pc:sldMk cId="883200933" sldId="265"/>
            <ac:spMk id="14" creationId="{729789F4-85C1-41A0-83EB-992E22210CB9}"/>
          </ac:spMkLst>
        </pc:spChg>
        <pc:spChg chg="add">
          <ac:chgData name="Samuel Itauma" userId="S::samuel.itauma@hive3.com::de7fabbf-be75-4bb4-9c79-f25da05281cb" providerId="AD" clId="Web-{F5001A2C-9FF9-41BE-B782-F050AF3D1633}" dt="2023-11-22T16:28:02.965" v="773"/>
          <ac:spMkLst>
            <pc:docMk/>
            <pc:sldMk cId="883200933" sldId="265"/>
            <ac:spMk id="16" creationId="{9D9D367D-6DD2-4A7C-8918-0DCAC297559A}"/>
          </ac:spMkLst>
        </pc:spChg>
      </pc:sldChg>
      <pc:sldChg chg="addSp modSp new mod setBg">
        <pc:chgData name="Samuel Itauma" userId="S::samuel.itauma@hive3.com::de7fabbf-be75-4bb4-9c79-f25da05281cb" providerId="AD" clId="Web-{F5001A2C-9FF9-41BE-B782-F050AF3D1633}" dt="2023-11-22T17:10:14.879" v="2263" actId="20577"/>
        <pc:sldMkLst>
          <pc:docMk/>
          <pc:sldMk cId="4108495384" sldId="266"/>
        </pc:sldMkLst>
        <pc:spChg chg="mod">
          <ac:chgData name="Samuel Itauma" userId="S::samuel.itauma@hive3.com::de7fabbf-be75-4bb4-9c79-f25da05281cb" providerId="AD" clId="Web-{F5001A2C-9FF9-41BE-B782-F050AF3D1633}" dt="2023-11-22T16:29:15.311" v="815" actId="20577"/>
          <ac:spMkLst>
            <pc:docMk/>
            <pc:sldMk cId="4108495384" sldId="266"/>
            <ac:spMk id="2" creationId="{E35A880A-FDB2-6F41-71F6-E47D840F6B6C}"/>
          </ac:spMkLst>
        </pc:spChg>
        <pc:spChg chg="mod">
          <ac:chgData name="Samuel Itauma" userId="S::samuel.itauma@hive3.com::de7fabbf-be75-4bb4-9c79-f25da05281cb" providerId="AD" clId="Web-{F5001A2C-9FF9-41BE-B782-F050AF3D1633}" dt="2023-11-22T17:10:14.879" v="2263" actId="20577"/>
          <ac:spMkLst>
            <pc:docMk/>
            <pc:sldMk cId="4108495384" sldId="266"/>
            <ac:spMk id="3" creationId="{39618C53-1320-75CA-4BF0-91996C011FE1}"/>
          </ac:spMkLst>
        </pc:spChg>
        <pc:spChg chg="add">
          <ac:chgData name="Samuel Itauma" userId="S::samuel.itauma@hive3.com::de7fabbf-be75-4bb4-9c79-f25da05281cb" providerId="AD" clId="Web-{F5001A2C-9FF9-41BE-B782-F050AF3D1633}" dt="2023-11-22T16:29:03.108" v="805"/>
          <ac:spMkLst>
            <pc:docMk/>
            <pc:sldMk cId="4108495384" sldId="266"/>
            <ac:spMk id="8" creationId="{72526924-84D3-45FB-A5FE-62D8FCBF53B6}"/>
          </ac:spMkLst>
        </pc:spChg>
        <pc:spChg chg="add">
          <ac:chgData name="Samuel Itauma" userId="S::samuel.itauma@hive3.com::de7fabbf-be75-4bb4-9c79-f25da05281cb" providerId="AD" clId="Web-{F5001A2C-9FF9-41BE-B782-F050AF3D1633}" dt="2023-11-22T16:29:03.108" v="805"/>
          <ac:spMkLst>
            <pc:docMk/>
            <pc:sldMk cId="4108495384" sldId="266"/>
            <ac:spMk id="10" creationId="{5C2A6256-1DD0-4E4B-A8B3-9A711B4DBE0C}"/>
          </ac:spMkLst>
        </pc:spChg>
        <pc:spChg chg="add">
          <ac:chgData name="Samuel Itauma" userId="S::samuel.itauma@hive3.com::de7fabbf-be75-4bb4-9c79-f25da05281cb" providerId="AD" clId="Web-{F5001A2C-9FF9-41BE-B782-F050AF3D1633}" dt="2023-11-22T16:29:03.108" v="805"/>
          <ac:spMkLst>
            <pc:docMk/>
            <pc:sldMk cId="4108495384" sldId="266"/>
            <ac:spMk id="12" creationId="{41760540-185E-4652-BFD2-9B362EF3BC99}"/>
          </ac:spMkLst>
        </pc:spChg>
        <pc:spChg chg="add">
          <ac:chgData name="Samuel Itauma" userId="S::samuel.itauma@hive3.com::de7fabbf-be75-4bb4-9c79-f25da05281cb" providerId="AD" clId="Web-{F5001A2C-9FF9-41BE-B782-F050AF3D1633}" dt="2023-11-22T16:29:03.108" v="805"/>
          <ac:spMkLst>
            <pc:docMk/>
            <pc:sldMk cId="4108495384" sldId="266"/>
            <ac:spMk id="14" creationId="{729789F4-85C1-41A0-83EB-992E22210CB9}"/>
          </ac:spMkLst>
        </pc:spChg>
        <pc:spChg chg="add">
          <ac:chgData name="Samuel Itauma" userId="S::samuel.itauma@hive3.com::de7fabbf-be75-4bb4-9c79-f25da05281cb" providerId="AD" clId="Web-{F5001A2C-9FF9-41BE-B782-F050AF3D1633}" dt="2023-11-22T16:29:03.108" v="805"/>
          <ac:spMkLst>
            <pc:docMk/>
            <pc:sldMk cId="4108495384" sldId="266"/>
            <ac:spMk id="16" creationId="{9D9D367D-6DD2-4A7C-8918-0DCAC297559A}"/>
          </ac:spMkLst>
        </pc:spChg>
      </pc:sldChg>
      <pc:sldChg chg="addSp delSp modSp new mod setBg">
        <pc:chgData name="Samuel Itauma" userId="S::samuel.itauma@hive3.com::de7fabbf-be75-4bb4-9c79-f25da05281cb" providerId="AD" clId="Web-{F5001A2C-9FF9-41BE-B782-F050AF3D1633}" dt="2023-11-22T16:50:53.895" v="1704"/>
        <pc:sldMkLst>
          <pc:docMk/>
          <pc:sldMk cId="2437745392" sldId="267"/>
        </pc:sldMkLst>
        <pc:spChg chg="mod">
          <ac:chgData name="Samuel Itauma" userId="S::samuel.itauma@hive3.com::de7fabbf-be75-4bb4-9c79-f25da05281cb" providerId="AD" clId="Web-{F5001A2C-9FF9-41BE-B782-F050AF3D1633}" dt="2023-11-22T16:40:01.509" v="1268" actId="20577"/>
          <ac:spMkLst>
            <pc:docMk/>
            <pc:sldMk cId="2437745392" sldId="267"/>
            <ac:spMk id="2" creationId="{C8B6F5CE-83B5-17D6-6EAE-7486800EA6DA}"/>
          </ac:spMkLst>
        </pc:spChg>
        <pc:spChg chg="del mod">
          <ac:chgData name="Samuel Itauma" userId="S::samuel.itauma@hive3.com::de7fabbf-be75-4bb4-9c79-f25da05281cb" providerId="AD" clId="Web-{F5001A2C-9FF9-41BE-B782-F050AF3D1633}" dt="2023-11-22T16:40:03.478" v="1269"/>
          <ac:spMkLst>
            <pc:docMk/>
            <pc:sldMk cId="2437745392" sldId="267"/>
            <ac:spMk id="3" creationId="{E238AD2F-8E20-EB3B-27A0-7F6984E62F36}"/>
          </ac:spMkLst>
        </pc:spChg>
        <pc:spChg chg="add">
          <ac:chgData name="Samuel Itauma" userId="S::samuel.itauma@hive3.com::de7fabbf-be75-4bb4-9c79-f25da05281cb" providerId="AD" clId="Web-{F5001A2C-9FF9-41BE-B782-F050AF3D1633}" dt="2023-11-22T16:39:37.008" v="1248"/>
          <ac:spMkLst>
            <pc:docMk/>
            <pc:sldMk cId="2437745392" sldId="267"/>
            <ac:spMk id="8" creationId="{72526924-84D3-45FB-A5FE-62D8FCBF53B6}"/>
          </ac:spMkLst>
        </pc:spChg>
        <pc:spChg chg="add">
          <ac:chgData name="Samuel Itauma" userId="S::samuel.itauma@hive3.com::de7fabbf-be75-4bb4-9c79-f25da05281cb" providerId="AD" clId="Web-{F5001A2C-9FF9-41BE-B782-F050AF3D1633}" dt="2023-11-22T16:39:37.008" v="1248"/>
          <ac:spMkLst>
            <pc:docMk/>
            <pc:sldMk cId="2437745392" sldId="267"/>
            <ac:spMk id="10" creationId="{5C2A6256-1DD0-4E4B-A8B3-9A711B4DBE0C}"/>
          </ac:spMkLst>
        </pc:spChg>
        <pc:spChg chg="add">
          <ac:chgData name="Samuel Itauma" userId="S::samuel.itauma@hive3.com::de7fabbf-be75-4bb4-9c79-f25da05281cb" providerId="AD" clId="Web-{F5001A2C-9FF9-41BE-B782-F050AF3D1633}" dt="2023-11-22T16:39:37.008" v="1248"/>
          <ac:spMkLst>
            <pc:docMk/>
            <pc:sldMk cId="2437745392" sldId="267"/>
            <ac:spMk id="12" creationId="{41760540-185E-4652-BFD2-9B362EF3BC99}"/>
          </ac:spMkLst>
        </pc:spChg>
        <pc:spChg chg="add">
          <ac:chgData name="Samuel Itauma" userId="S::samuel.itauma@hive3.com::de7fabbf-be75-4bb4-9c79-f25da05281cb" providerId="AD" clId="Web-{F5001A2C-9FF9-41BE-B782-F050AF3D1633}" dt="2023-11-22T16:39:37.008" v="1248"/>
          <ac:spMkLst>
            <pc:docMk/>
            <pc:sldMk cId="2437745392" sldId="267"/>
            <ac:spMk id="14" creationId="{729789F4-85C1-41A0-83EB-992E22210CB9}"/>
          </ac:spMkLst>
        </pc:spChg>
        <pc:spChg chg="add">
          <ac:chgData name="Samuel Itauma" userId="S::samuel.itauma@hive3.com::de7fabbf-be75-4bb4-9c79-f25da05281cb" providerId="AD" clId="Web-{F5001A2C-9FF9-41BE-B782-F050AF3D1633}" dt="2023-11-22T16:39:37.008" v="1248"/>
          <ac:spMkLst>
            <pc:docMk/>
            <pc:sldMk cId="2437745392" sldId="267"/>
            <ac:spMk id="16" creationId="{9D9D367D-6DD2-4A7C-8918-0DCAC297559A}"/>
          </ac:spMkLst>
        </pc:spChg>
        <pc:graphicFrameChg chg="add mod modGraphic">
          <ac:chgData name="Samuel Itauma" userId="S::samuel.itauma@hive3.com::de7fabbf-be75-4bb4-9c79-f25da05281cb" providerId="AD" clId="Web-{F5001A2C-9FF9-41BE-B782-F050AF3D1633}" dt="2023-11-22T16:50:53.895" v="1704"/>
          <ac:graphicFrameMkLst>
            <pc:docMk/>
            <pc:sldMk cId="2437745392" sldId="267"/>
            <ac:graphicFrameMk id="4" creationId="{1490999D-9A90-0125-A931-9495DEB2BC30}"/>
          </ac:graphicFrameMkLst>
        </pc:graphicFrameChg>
      </pc:sldChg>
      <pc:sldChg chg="addSp modSp new mod setBg">
        <pc:chgData name="Samuel Itauma" userId="S::samuel.itauma@hive3.com::de7fabbf-be75-4bb4-9c79-f25da05281cb" providerId="AD" clId="Web-{F5001A2C-9FF9-41BE-B782-F050AF3D1633}" dt="2023-11-22T16:58:16.506" v="1944" actId="20577"/>
        <pc:sldMkLst>
          <pc:docMk/>
          <pc:sldMk cId="2232181908" sldId="268"/>
        </pc:sldMkLst>
        <pc:spChg chg="mod">
          <ac:chgData name="Samuel Itauma" userId="S::samuel.itauma@hive3.com::de7fabbf-be75-4bb4-9c79-f25da05281cb" providerId="AD" clId="Web-{F5001A2C-9FF9-41BE-B782-F050AF3D1633}" dt="2023-11-22T16:51:39.224" v="1725" actId="20577"/>
          <ac:spMkLst>
            <pc:docMk/>
            <pc:sldMk cId="2232181908" sldId="268"/>
            <ac:spMk id="2" creationId="{432DCFB9-E144-4456-0E9A-C4B35EA486CB}"/>
          </ac:spMkLst>
        </pc:spChg>
        <pc:spChg chg="mod">
          <ac:chgData name="Samuel Itauma" userId="S::samuel.itauma@hive3.com::de7fabbf-be75-4bb4-9c79-f25da05281cb" providerId="AD" clId="Web-{F5001A2C-9FF9-41BE-B782-F050AF3D1633}" dt="2023-11-22T16:58:16.506" v="1944" actId="20577"/>
          <ac:spMkLst>
            <pc:docMk/>
            <pc:sldMk cId="2232181908" sldId="268"/>
            <ac:spMk id="3" creationId="{F8C2A2AF-2AF6-22CF-5178-FF5B3A6586C0}"/>
          </ac:spMkLst>
        </pc:spChg>
        <pc:spChg chg="add">
          <ac:chgData name="Samuel Itauma" userId="S::samuel.itauma@hive3.com::de7fabbf-be75-4bb4-9c79-f25da05281cb" providerId="AD" clId="Web-{F5001A2C-9FF9-41BE-B782-F050AF3D1633}" dt="2023-11-22T16:51:15.536" v="1706"/>
          <ac:spMkLst>
            <pc:docMk/>
            <pc:sldMk cId="2232181908" sldId="268"/>
            <ac:spMk id="8" creationId="{72526924-84D3-45FB-A5FE-62D8FCBF53B6}"/>
          </ac:spMkLst>
        </pc:spChg>
        <pc:spChg chg="add">
          <ac:chgData name="Samuel Itauma" userId="S::samuel.itauma@hive3.com::de7fabbf-be75-4bb4-9c79-f25da05281cb" providerId="AD" clId="Web-{F5001A2C-9FF9-41BE-B782-F050AF3D1633}" dt="2023-11-22T16:51:15.536" v="1706"/>
          <ac:spMkLst>
            <pc:docMk/>
            <pc:sldMk cId="2232181908" sldId="268"/>
            <ac:spMk id="10" creationId="{5C2A6256-1DD0-4E4B-A8B3-9A711B4DBE0C}"/>
          </ac:spMkLst>
        </pc:spChg>
        <pc:spChg chg="add">
          <ac:chgData name="Samuel Itauma" userId="S::samuel.itauma@hive3.com::de7fabbf-be75-4bb4-9c79-f25da05281cb" providerId="AD" clId="Web-{F5001A2C-9FF9-41BE-B782-F050AF3D1633}" dt="2023-11-22T16:51:15.536" v="1706"/>
          <ac:spMkLst>
            <pc:docMk/>
            <pc:sldMk cId="2232181908" sldId="268"/>
            <ac:spMk id="12" creationId="{41760540-185E-4652-BFD2-9B362EF3BC99}"/>
          </ac:spMkLst>
        </pc:spChg>
        <pc:spChg chg="add">
          <ac:chgData name="Samuel Itauma" userId="S::samuel.itauma@hive3.com::de7fabbf-be75-4bb4-9c79-f25da05281cb" providerId="AD" clId="Web-{F5001A2C-9FF9-41BE-B782-F050AF3D1633}" dt="2023-11-22T16:51:15.536" v="1706"/>
          <ac:spMkLst>
            <pc:docMk/>
            <pc:sldMk cId="2232181908" sldId="268"/>
            <ac:spMk id="14" creationId="{729789F4-85C1-41A0-83EB-992E22210CB9}"/>
          </ac:spMkLst>
        </pc:spChg>
        <pc:spChg chg="add">
          <ac:chgData name="Samuel Itauma" userId="S::samuel.itauma@hive3.com::de7fabbf-be75-4bb4-9c79-f25da05281cb" providerId="AD" clId="Web-{F5001A2C-9FF9-41BE-B782-F050AF3D1633}" dt="2023-11-22T16:51:15.536" v="1706"/>
          <ac:spMkLst>
            <pc:docMk/>
            <pc:sldMk cId="2232181908" sldId="268"/>
            <ac:spMk id="16" creationId="{9D9D367D-6DD2-4A7C-8918-0DCAC297559A}"/>
          </ac:spMkLst>
        </pc:spChg>
      </pc:sldChg>
      <pc:sldChg chg="addSp modSp new mod setBg">
        <pc:chgData name="Samuel Itauma" userId="S::samuel.itauma@hive3.com::de7fabbf-be75-4bb4-9c79-f25da05281cb" providerId="AD" clId="Web-{F5001A2C-9FF9-41BE-B782-F050AF3D1633}" dt="2023-11-22T17:10:52.989" v="2270" actId="20577"/>
        <pc:sldMkLst>
          <pc:docMk/>
          <pc:sldMk cId="442846013" sldId="269"/>
        </pc:sldMkLst>
        <pc:spChg chg="mod">
          <ac:chgData name="Samuel Itauma" userId="S::samuel.itauma@hive3.com::de7fabbf-be75-4bb4-9c79-f25da05281cb" providerId="AD" clId="Web-{F5001A2C-9FF9-41BE-B782-F050AF3D1633}" dt="2023-11-22T16:51:56.850" v="1733" actId="20577"/>
          <ac:spMkLst>
            <pc:docMk/>
            <pc:sldMk cId="442846013" sldId="269"/>
            <ac:spMk id="2" creationId="{DD98FD6C-DC7E-57CB-602C-52F684B5D2A7}"/>
          </ac:spMkLst>
        </pc:spChg>
        <pc:spChg chg="mod">
          <ac:chgData name="Samuel Itauma" userId="S::samuel.itauma@hive3.com::de7fabbf-be75-4bb4-9c79-f25da05281cb" providerId="AD" clId="Web-{F5001A2C-9FF9-41BE-B782-F050AF3D1633}" dt="2023-11-22T17:10:52.989" v="2270" actId="20577"/>
          <ac:spMkLst>
            <pc:docMk/>
            <pc:sldMk cId="442846013" sldId="269"/>
            <ac:spMk id="3" creationId="{64324C43-4AEA-1E7C-F422-2DC88C0EDB02}"/>
          </ac:spMkLst>
        </pc:spChg>
        <pc:spChg chg="add">
          <ac:chgData name="Samuel Itauma" userId="S::samuel.itauma@hive3.com::de7fabbf-be75-4bb4-9c79-f25da05281cb" providerId="AD" clId="Web-{F5001A2C-9FF9-41BE-B782-F050AF3D1633}" dt="2023-11-22T16:51:43.100" v="1727"/>
          <ac:spMkLst>
            <pc:docMk/>
            <pc:sldMk cId="442846013" sldId="269"/>
            <ac:spMk id="8" creationId="{72526924-84D3-45FB-A5FE-62D8FCBF53B6}"/>
          </ac:spMkLst>
        </pc:spChg>
        <pc:spChg chg="add">
          <ac:chgData name="Samuel Itauma" userId="S::samuel.itauma@hive3.com::de7fabbf-be75-4bb4-9c79-f25da05281cb" providerId="AD" clId="Web-{F5001A2C-9FF9-41BE-B782-F050AF3D1633}" dt="2023-11-22T16:51:43.100" v="1727"/>
          <ac:spMkLst>
            <pc:docMk/>
            <pc:sldMk cId="442846013" sldId="269"/>
            <ac:spMk id="10" creationId="{5C2A6256-1DD0-4E4B-A8B3-9A711B4DBE0C}"/>
          </ac:spMkLst>
        </pc:spChg>
        <pc:spChg chg="add">
          <ac:chgData name="Samuel Itauma" userId="S::samuel.itauma@hive3.com::de7fabbf-be75-4bb4-9c79-f25da05281cb" providerId="AD" clId="Web-{F5001A2C-9FF9-41BE-B782-F050AF3D1633}" dt="2023-11-22T16:51:43.100" v="1727"/>
          <ac:spMkLst>
            <pc:docMk/>
            <pc:sldMk cId="442846013" sldId="269"/>
            <ac:spMk id="12" creationId="{41760540-185E-4652-BFD2-9B362EF3BC99}"/>
          </ac:spMkLst>
        </pc:spChg>
        <pc:spChg chg="add">
          <ac:chgData name="Samuel Itauma" userId="S::samuel.itauma@hive3.com::de7fabbf-be75-4bb4-9c79-f25da05281cb" providerId="AD" clId="Web-{F5001A2C-9FF9-41BE-B782-F050AF3D1633}" dt="2023-11-22T16:51:43.100" v="1727"/>
          <ac:spMkLst>
            <pc:docMk/>
            <pc:sldMk cId="442846013" sldId="269"/>
            <ac:spMk id="14" creationId="{729789F4-85C1-41A0-83EB-992E22210CB9}"/>
          </ac:spMkLst>
        </pc:spChg>
        <pc:spChg chg="add">
          <ac:chgData name="Samuel Itauma" userId="S::samuel.itauma@hive3.com::de7fabbf-be75-4bb4-9c79-f25da05281cb" providerId="AD" clId="Web-{F5001A2C-9FF9-41BE-B782-F050AF3D1633}" dt="2023-11-22T16:51:43.100" v="1727"/>
          <ac:spMkLst>
            <pc:docMk/>
            <pc:sldMk cId="442846013" sldId="269"/>
            <ac:spMk id="16" creationId="{9D9D367D-6DD2-4A7C-8918-0DCAC297559A}"/>
          </ac:spMkLst>
        </pc:spChg>
      </pc:sldChg>
      <pc:sldChg chg="addSp delSp modSp new mod setBg addCm modCm">
        <pc:chgData name="Samuel Itauma" userId="S::samuel.itauma@hive3.com::de7fabbf-be75-4bb4-9c79-f25da05281cb" providerId="AD" clId="Web-{F5001A2C-9FF9-41BE-B782-F050AF3D1633}" dt="2023-11-22T17:02:49.048" v="2190"/>
        <pc:sldMkLst>
          <pc:docMk/>
          <pc:sldMk cId="631495636" sldId="270"/>
        </pc:sldMkLst>
        <pc:spChg chg="mod">
          <ac:chgData name="Samuel Itauma" userId="S::samuel.itauma@hive3.com::de7fabbf-be75-4bb4-9c79-f25da05281cb" providerId="AD" clId="Web-{F5001A2C-9FF9-41BE-B782-F050AF3D1633}" dt="2023-11-22T16:52:29.086" v="1765" actId="14100"/>
          <ac:spMkLst>
            <pc:docMk/>
            <pc:sldMk cId="631495636" sldId="270"/>
            <ac:spMk id="2" creationId="{5027E382-C2BC-D674-A859-2A82B456744E}"/>
          </ac:spMkLst>
        </pc:spChg>
        <pc:spChg chg="del mod">
          <ac:chgData name="Samuel Itauma" userId="S::samuel.itauma@hive3.com::de7fabbf-be75-4bb4-9c79-f25da05281cb" providerId="AD" clId="Web-{F5001A2C-9FF9-41BE-B782-F050AF3D1633}" dt="2023-11-22T16:52:52.493" v="1779"/>
          <ac:spMkLst>
            <pc:docMk/>
            <pc:sldMk cId="631495636" sldId="270"/>
            <ac:spMk id="3" creationId="{8AB60F78-51FA-6B1D-69A6-CE347BDD5928}"/>
          </ac:spMkLst>
        </pc:spChg>
        <pc:spChg chg="add">
          <ac:chgData name="Samuel Itauma" userId="S::samuel.itauma@hive3.com::de7fabbf-be75-4bb4-9c79-f25da05281cb" providerId="AD" clId="Web-{F5001A2C-9FF9-41BE-B782-F050AF3D1633}" dt="2023-11-22T16:52:05.179" v="1735"/>
          <ac:spMkLst>
            <pc:docMk/>
            <pc:sldMk cId="631495636" sldId="270"/>
            <ac:spMk id="8" creationId="{72526924-84D3-45FB-A5FE-62D8FCBF53B6}"/>
          </ac:spMkLst>
        </pc:spChg>
        <pc:spChg chg="add">
          <ac:chgData name="Samuel Itauma" userId="S::samuel.itauma@hive3.com::de7fabbf-be75-4bb4-9c79-f25da05281cb" providerId="AD" clId="Web-{F5001A2C-9FF9-41BE-B782-F050AF3D1633}" dt="2023-11-22T16:52:05.179" v="1735"/>
          <ac:spMkLst>
            <pc:docMk/>
            <pc:sldMk cId="631495636" sldId="270"/>
            <ac:spMk id="10" creationId="{5C2A6256-1DD0-4E4B-A8B3-9A711B4DBE0C}"/>
          </ac:spMkLst>
        </pc:spChg>
        <pc:spChg chg="add">
          <ac:chgData name="Samuel Itauma" userId="S::samuel.itauma@hive3.com::de7fabbf-be75-4bb4-9c79-f25da05281cb" providerId="AD" clId="Web-{F5001A2C-9FF9-41BE-B782-F050AF3D1633}" dt="2023-11-22T16:52:05.179" v="1735"/>
          <ac:spMkLst>
            <pc:docMk/>
            <pc:sldMk cId="631495636" sldId="270"/>
            <ac:spMk id="12" creationId="{41760540-185E-4652-BFD2-9B362EF3BC99}"/>
          </ac:spMkLst>
        </pc:spChg>
        <pc:spChg chg="add">
          <ac:chgData name="Samuel Itauma" userId="S::samuel.itauma@hive3.com::de7fabbf-be75-4bb4-9c79-f25da05281cb" providerId="AD" clId="Web-{F5001A2C-9FF9-41BE-B782-F050AF3D1633}" dt="2023-11-22T16:52:05.179" v="1735"/>
          <ac:spMkLst>
            <pc:docMk/>
            <pc:sldMk cId="631495636" sldId="270"/>
            <ac:spMk id="14" creationId="{729789F4-85C1-41A0-83EB-992E22210CB9}"/>
          </ac:spMkLst>
        </pc:spChg>
        <pc:spChg chg="add">
          <ac:chgData name="Samuel Itauma" userId="S::samuel.itauma@hive3.com::de7fabbf-be75-4bb4-9c79-f25da05281cb" providerId="AD" clId="Web-{F5001A2C-9FF9-41BE-B782-F050AF3D1633}" dt="2023-11-22T16:52:05.179" v="1735"/>
          <ac:spMkLst>
            <pc:docMk/>
            <pc:sldMk cId="631495636" sldId="270"/>
            <ac:spMk id="16" creationId="{9D9D367D-6DD2-4A7C-8918-0DCAC297559A}"/>
          </ac:spMkLst>
        </pc:spChg>
        <pc:graphicFrameChg chg="add mod modGraphic">
          <ac:chgData name="Samuel Itauma" userId="S::samuel.itauma@hive3.com::de7fabbf-be75-4bb4-9c79-f25da05281cb" providerId="AD" clId="Web-{F5001A2C-9FF9-41BE-B782-F050AF3D1633}" dt="2023-11-22T17:01:38.780" v="2188"/>
          <ac:graphicFrameMkLst>
            <pc:docMk/>
            <pc:sldMk cId="631495636" sldId="270"/>
            <ac:graphicFrameMk id="4" creationId="{A3BF9650-59A0-BDAC-5482-8D6DE4E32E90}"/>
          </ac:graphicFrameMkLst>
        </pc:graphicFrameChg>
        <pc:extLst>
          <p:ext xmlns:p="http://schemas.openxmlformats.org/presentationml/2006/main" uri="{D6D511B9-2390-475A-947B-AFAB55BFBCF1}">
            <pc226:cmChg xmlns:pc226="http://schemas.microsoft.com/office/powerpoint/2022/06/main/command" chg="add mod">
              <pc226:chgData name="Samuel Itauma" userId="S::samuel.itauma@hive3.com::de7fabbf-be75-4bb4-9c79-f25da05281cb" providerId="AD" clId="Web-{F5001A2C-9FF9-41BE-B782-F050AF3D1633}" dt="2023-11-22T17:02:49.048" v="2190"/>
              <pc2:cmMkLst xmlns:pc2="http://schemas.microsoft.com/office/powerpoint/2019/9/main/command">
                <pc:docMk/>
                <pc:sldMk cId="631495636" sldId="270"/>
                <pc2:cmMk id="{E5F7ED9C-0A63-44CE-8990-C95079222E98}"/>
              </pc2:cmMkLst>
            </pc226:cmChg>
          </p:ext>
        </pc:extLst>
      </pc:sldChg>
      <pc:sldChg chg="addSp modSp new mod setBg">
        <pc:chgData name="Samuel Itauma" userId="S::samuel.itauma@hive3.com::de7fabbf-be75-4bb4-9c79-f25da05281cb" providerId="AD" clId="Web-{F5001A2C-9FF9-41BE-B782-F050AF3D1633}" dt="2023-11-22T17:11:48.195" v="2276" actId="20577"/>
        <pc:sldMkLst>
          <pc:docMk/>
          <pc:sldMk cId="1539726245" sldId="271"/>
        </pc:sldMkLst>
        <pc:spChg chg="mod">
          <ac:chgData name="Samuel Itauma" userId="S::samuel.itauma@hive3.com::de7fabbf-be75-4bb4-9c79-f25da05281cb" providerId="AD" clId="Web-{F5001A2C-9FF9-41BE-B782-F050AF3D1633}" dt="2023-11-22T16:52:46.587" v="1778" actId="20577"/>
          <ac:spMkLst>
            <pc:docMk/>
            <pc:sldMk cId="1539726245" sldId="271"/>
            <ac:spMk id="2" creationId="{6BAB611A-4E3F-8661-5846-FEC5E8709D3B}"/>
          </ac:spMkLst>
        </pc:spChg>
        <pc:spChg chg="mod">
          <ac:chgData name="Samuel Itauma" userId="S::samuel.itauma@hive3.com::de7fabbf-be75-4bb4-9c79-f25da05281cb" providerId="AD" clId="Web-{F5001A2C-9FF9-41BE-B782-F050AF3D1633}" dt="2023-11-22T17:11:48.195" v="2276" actId="20577"/>
          <ac:spMkLst>
            <pc:docMk/>
            <pc:sldMk cId="1539726245" sldId="271"/>
            <ac:spMk id="3" creationId="{D6F9CBA4-FD24-5DCD-CB4E-C217657EF9FA}"/>
          </ac:spMkLst>
        </pc:spChg>
        <pc:spChg chg="add">
          <ac:chgData name="Samuel Itauma" userId="S::samuel.itauma@hive3.com::de7fabbf-be75-4bb4-9c79-f25da05281cb" providerId="AD" clId="Web-{F5001A2C-9FF9-41BE-B782-F050AF3D1633}" dt="2023-11-22T16:52:34.758" v="1767"/>
          <ac:spMkLst>
            <pc:docMk/>
            <pc:sldMk cId="1539726245" sldId="271"/>
            <ac:spMk id="8" creationId="{72526924-84D3-45FB-A5FE-62D8FCBF53B6}"/>
          </ac:spMkLst>
        </pc:spChg>
        <pc:spChg chg="add">
          <ac:chgData name="Samuel Itauma" userId="S::samuel.itauma@hive3.com::de7fabbf-be75-4bb4-9c79-f25da05281cb" providerId="AD" clId="Web-{F5001A2C-9FF9-41BE-B782-F050AF3D1633}" dt="2023-11-22T16:52:34.758" v="1767"/>
          <ac:spMkLst>
            <pc:docMk/>
            <pc:sldMk cId="1539726245" sldId="271"/>
            <ac:spMk id="10" creationId="{5C2A6256-1DD0-4E4B-A8B3-9A711B4DBE0C}"/>
          </ac:spMkLst>
        </pc:spChg>
        <pc:spChg chg="add">
          <ac:chgData name="Samuel Itauma" userId="S::samuel.itauma@hive3.com::de7fabbf-be75-4bb4-9c79-f25da05281cb" providerId="AD" clId="Web-{F5001A2C-9FF9-41BE-B782-F050AF3D1633}" dt="2023-11-22T16:52:34.758" v="1767"/>
          <ac:spMkLst>
            <pc:docMk/>
            <pc:sldMk cId="1539726245" sldId="271"/>
            <ac:spMk id="12" creationId="{41760540-185E-4652-BFD2-9B362EF3BC99}"/>
          </ac:spMkLst>
        </pc:spChg>
        <pc:spChg chg="add">
          <ac:chgData name="Samuel Itauma" userId="S::samuel.itauma@hive3.com::de7fabbf-be75-4bb4-9c79-f25da05281cb" providerId="AD" clId="Web-{F5001A2C-9FF9-41BE-B782-F050AF3D1633}" dt="2023-11-22T16:52:34.758" v="1767"/>
          <ac:spMkLst>
            <pc:docMk/>
            <pc:sldMk cId="1539726245" sldId="271"/>
            <ac:spMk id="14" creationId="{729789F4-85C1-41A0-83EB-992E22210CB9}"/>
          </ac:spMkLst>
        </pc:spChg>
        <pc:spChg chg="add">
          <ac:chgData name="Samuel Itauma" userId="S::samuel.itauma@hive3.com::de7fabbf-be75-4bb4-9c79-f25da05281cb" providerId="AD" clId="Web-{F5001A2C-9FF9-41BE-B782-F050AF3D1633}" dt="2023-11-22T16:52:34.758" v="1767"/>
          <ac:spMkLst>
            <pc:docMk/>
            <pc:sldMk cId="1539726245" sldId="271"/>
            <ac:spMk id="16" creationId="{9D9D367D-6DD2-4A7C-8918-0DCAC297559A}"/>
          </ac:spMkLst>
        </pc:spChg>
      </pc:sldChg>
      <pc:sldChg chg="addSp modSp new mod setBg">
        <pc:chgData name="Samuel Itauma" userId="S::samuel.itauma@hive3.com::de7fabbf-be75-4bb4-9c79-f25da05281cb" providerId="AD" clId="Web-{F5001A2C-9FF9-41BE-B782-F050AF3D1633}" dt="2023-11-22T17:14:03.044" v="2311" actId="1076"/>
        <pc:sldMkLst>
          <pc:docMk/>
          <pc:sldMk cId="2396154999" sldId="272"/>
        </pc:sldMkLst>
        <pc:spChg chg="mod">
          <ac:chgData name="Samuel Itauma" userId="S::samuel.itauma@hive3.com::de7fabbf-be75-4bb4-9c79-f25da05281cb" providerId="AD" clId="Web-{F5001A2C-9FF9-41BE-B782-F050AF3D1633}" dt="2023-11-22T17:14:03.044" v="2311" actId="1076"/>
          <ac:spMkLst>
            <pc:docMk/>
            <pc:sldMk cId="2396154999" sldId="272"/>
            <ac:spMk id="2" creationId="{7B852E13-9A92-68BD-715B-EF66730558DD}"/>
          </ac:spMkLst>
        </pc:spChg>
        <pc:spChg chg="mod">
          <ac:chgData name="Samuel Itauma" userId="S::samuel.itauma@hive3.com::de7fabbf-be75-4bb4-9c79-f25da05281cb" providerId="AD" clId="Web-{F5001A2C-9FF9-41BE-B782-F050AF3D1633}" dt="2023-11-22T17:13:30.793" v="2278"/>
          <ac:spMkLst>
            <pc:docMk/>
            <pc:sldMk cId="2396154999" sldId="272"/>
            <ac:spMk id="3" creationId="{5A676425-D99D-3D0E-EFD0-F185276D0749}"/>
          </ac:spMkLst>
        </pc:spChg>
        <pc:spChg chg="add">
          <ac:chgData name="Samuel Itauma" userId="S::samuel.itauma@hive3.com::de7fabbf-be75-4bb4-9c79-f25da05281cb" providerId="AD" clId="Web-{F5001A2C-9FF9-41BE-B782-F050AF3D1633}" dt="2023-11-22T17:13:30.793" v="2278"/>
          <ac:spMkLst>
            <pc:docMk/>
            <pc:sldMk cId="2396154999" sldId="272"/>
            <ac:spMk id="8" creationId="{72526924-84D3-45FB-A5FE-62D8FCBF53B6}"/>
          </ac:spMkLst>
        </pc:spChg>
        <pc:spChg chg="add">
          <ac:chgData name="Samuel Itauma" userId="S::samuel.itauma@hive3.com::de7fabbf-be75-4bb4-9c79-f25da05281cb" providerId="AD" clId="Web-{F5001A2C-9FF9-41BE-B782-F050AF3D1633}" dt="2023-11-22T17:13:30.793" v="2278"/>
          <ac:spMkLst>
            <pc:docMk/>
            <pc:sldMk cId="2396154999" sldId="272"/>
            <ac:spMk id="10" creationId="{5C2A6256-1DD0-4E4B-A8B3-9A711B4DBE0C}"/>
          </ac:spMkLst>
        </pc:spChg>
        <pc:spChg chg="add">
          <ac:chgData name="Samuel Itauma" userId="S::samuel.itauma@hive3.com::de7fabbf-be75-4bb4-9c79-f25da05281cb" providerId="AD" clId="Web-{F5001A2C-9FF9-41BE-B782-F050AF3D1633}" dt="2023-11-22T17:13:30.793" v="2278"/>
          <ac:spMkLst>
            <pc:docMk/>
            <pc:sldMk cId="2396154999" sldId="272"/>
            <ac:spMk id="12" creationId="{41760540-185E-4652-BFD2-9B362EF3BC99}"/>
          </ac:spMkLst>
        </pc:spChg>
        <pc:spChg chg="add">
          <ac:chgData name="Samuel Itauma" userId="S::samuel.itauma@hive3.com::de7fabbf-be75-4bb4-9c79-f25da05281cb" providerId="AD" clId="Web-{F5001A2C-9FF9-41BE-B782-F050AF3D1633}" dt="2023-11-22T17:13:30.793" v="2278"/>
          <ac:spMkLst>
            <pc:docMk/>
            <pc:sldMk cId="2396154999" sldId="272"/>
            <ac:spMk id="14" creationId="{729789F4-85C1-41A0-83EB-992E22210CB9}"/>
          </ac:spMkLst>
        </pc:spChg>
        <pc:spChg chg="add">
          <ac:chgData name="Samuel Itauma" userId="S::samuel.itauma@hive3.com::de7fabbf-be75-4bb4-9c79-f25da05281cb" providerId="AD" clId="Web-{F5001A2C-9FF9-41BE-B782-F050AF3D1633}" dt="2023-11-22T17:13:30.793" v="2278"/>
          <ac:spMkLst>
            <pc:docMk/>
            <pc:sldMk cId="2396154999" sldId="272"/>
            <ac:spMk id="16" creationId="{9D9D367D-6DD2-4A7C-8918-0DCAC297559A}"/>
          </ac:spMkLst>
        </pc:spChg>
      </pc:sldChg>
    </pc:docChg>
  </pc:docChgLst>
  <pc:docChgLst>
    <pc:chgData name="Samuel Itauma" userId="S::samuel.itauma@hive3.com::de7fabbf-be75-4bb4-9c79-f25da05281cb" providerId="AD" clId="Web-{85EFE101-476C-43D5-999C-FF5A3338C6B0}"/>
    <pc:docChg chg="modSld">
      <pc:chgData name="Samuel Itauma" userId="S::samuel.itauma@hive3.com::de7fabbf-be75-4bb4-9c79-f25da05281cb" providerId="AD" clId="Web-{85EFE101-476C-43D5-999C-FF5A3338C6B0}" dt="2023-11-23T14:42:35.916" v="17" actId="20577"/>
      <pc:docMkLst>
        <pc:docMk/>
      </pc:docMkLst>
      <pc:sldChg chg="modSp">
        <pc:chgData name="Samuel Itauma" userId="S::samuel.itauma@hive3.com::de7fabbf-be75-4bb4-9c79-f25da05281cb" providerId="AD" clId="Web-{85EFE101-476C-43D5-999C-FF5A3338C6B0}" dt="2023-11-23T14:42:35.916" v="17" actId="20577"/>
        <pc:sldMkLst>
          <pc:docMk/>
          <pc:sldMk cId="109857222" sldId="256"/>
        </pc:sldMkLst>
        <pc:spChg chg="mod">
          <ac:chgData name="Samuel Itauma" userId="S::samuel.itauma@hive3.com::de7fabbf-be75-4bb4-9c79-f25da05281cb" providerId="AD" clId="Web-{85EFE101-476C-43D5-999C-FF5A3338C6B0}" dt="2023-11-23T14:42:35.916" v="17" actId="20577"/>
          <ac:spMkLst>
            <pc:docMk/>
            <pc:sldMk cId="109857222" sldId="256"/>
            <ac:spMk id="3" creationId="{00000000-0000-0000-0000-000000000000}"/>
          </ac:spMkLst>
        </pc:spChg>
      </pc:sldChg>
    </pc:docChg>
  </pc:docChgLst>
  <pc:docChgLst>
    <pc:chgData name="Samuel Itauma" userId="S::samuel.itauma@hive3.com::de7fabbf-be75-4bb4-9c79-f25da05281cb" providerId="AD" clId="Web-{661B09F7-C396-4CCC-9459-FA0A9B5EF73E}"/>
    <pc:docChg chg="modSld">
      <pc:chgData name="Samuel Itauma" userId="S::samuel.itauma@hive3.com::de7fabbf-be75-4bb4-9c79-f25da05281cb" providerId="AD" clId="Web-{661B09F7-C396-4CCC-9459-FA0A9B5EF73E}" dt="2023-11-24T13:06:52.899" v="6" actId="20577"/>
      <pc:docMkLst>
        <pc:docMk/>
      </pc:docMkLst>
      <pc:sldChg chg="modSp">
        <pc:chgData name="Samuel Itauma" userId="S::samuel.itauma@hive3.com::de7fabbf-be75-4bb4-9c79-f25da05281cb" providerId="AD" clId="Web-{661B09F7-C396-4CCC-9459-FA0A9B5EF73E}" dt="2023-11-24T13:06:52.899" v="6" actId="20577"/>
        <pc:sldMkLst>
          <pc:docMk/>
          <pc:sldMk cId="1026407705" sldId="283"/>
        </pc:sldMkLst>
        <pc:spChg chg="mod">
          <ac:chgData name="Samuel Itauma" userId="S::samuel.itauma@hive3.com::de7fabbf-be75-4bb4-9c79-f25da05281cb" providerId="AD" clId="Web-{661B09F7-C396-4CCC-9459-FA0A9B5EF73E}" dt="2023-11-24T13:06:52.899" v="6" actId="20577"/>
          <ac:spMkLst>
            <pc:docMk/>
            <pc:sldMk cId="1026407705" sldId="283"/>
            <ac:spMk id="3" creationId="{CB6322A7-7169-B780-ED36-6DD6D72B4588}"/>
          </ac:spMkLst>
        </pc:spChg>
      </pc:sldChg>
    </pc:docChg>
  </pc:docChgLst>
  <pc:docChgLst>
    <pc:chgData name="Samuel Itauma" userId="S::samuel.itauma@hive3.com::de7fabbf-be75-4bb4-9c79-f25da05281cb" providerId="AD" clId="Web-{170F7428-B255-4DFD-AF54-3D5ABD43358E}"/>
    <pc:docChg chg="addSld delSld modSld">
      <pc:chgData name="Samuel Itauma" userId="S::samuel.itauma@hive3.com::de7fabbf-be75-4bb4-9c79-f25da05281cb" providerId="AD" clId="Web-{170F7428-B255-4DFD-AF54-3D5ABD43358E}" dt="2023-11-22T17:45:08.436" v="538"/>
      <pc:docMkLst>
        <pc:docMk/>
      </pc:docMkLst>
      <pc:sldChg chg="modSp">
        <pc:chgData name="Samuel Itauma" userId="S::samuel.itauma@hive3.com::de7fabbf-be75-4bb4-9c79-f25da05281cb" providerId="AD" clId="Web-{170F7428-B255-4DFD-AF54-3D5ABD43358E}" dt="2023-11-22T17:32:58.713" v="264" actId="20577"/>
        <pc:sldMkLst>
          <pc:docMk/>
          <pc:sldMk cId="1380570461" sldId="258"/>
        </pc:sldMkLst>
        <pc:spChg chg="mod">
          <ac:chgData name="Samuel Itauma" userId="S::samuel.itauma@hive3.com::de7fabbf-be75-4bb4-9c79-f25da05281cb" providerId="AD" clId="Web-{170F7428-B255-4DFD-AF54-3D5ABD43358E}" dt="2023-11-22T17:32:58.713" v="264" actId="20577"/>
          <ac:spMkLst>
            <pc:docMk/>
            <pc:sldMk cId="1380570461" sldId="258"/>
            <ac:spMk id="3" creationId="{DDB0B9B5-C49B-6476-F725-9F052FA1DE08}"/>
          </ac:spMkLst>
        </pc:spChg>
      </pc:sldChg>
      <pc:sldChg chg="addSp delSp modSp">
        <pc:chgData name="Samuel Itauma" userId="S::samuel.itauma@hive3.com::de7fabbf-be75-4bb4-9c79-f25da05281cb" providerId="AD" clId="Web-{170F7428-B255-4DFD-AF54-3D5ABD43358E}" dt="2023-11-22T17:23:21.963" v="60" actId="20577"/>
        <pc:sldMkLst>
          <pc:docMk/>
          <pc:sldMk cId="2396154999" sldId="272"/>
        </pc:sldMkLst>
        <pc:spChg chg="mod">
          <ac:chgData name="Samuel Itauma" userId="S::samuel.itauma@hive3.com::de7fabbf-be75-4bb4-9c79-f25da05281cb" providerId="AD" clId="Web-{170F7428-B255-4DFD-AF54-3D5ABD43358E}" dt="2023-11-22T17:23:21.963" v="60" actId="20577"/>
          <ac:spMkLst>
            <pc:docMk/>
            <pc:sldMk cId="2396154999" sldId="272"/>
            <ac:spMk id="2" creationId="{7B852E13-9A92-68BD-715B-EF66730558DD}"/>
          </ac:spMkLst>
        </pc:spChg>
        <pc:spChg chg="del">
          <ac:chgData name="Samuel Itauma" userId="S::samuel.itauma@hive3.com::de7fabbf-be75-4bb4-9c79-f25da05281cb" providerId="AD" clId="Web-{170F7428-B255-4DFD-AF54-3D5ABD43358E}" dt="2023-11-22T17:22:01.929" v="19"/>
          <ac:spMkLst>
            <pc:docMk/>
            <pc:sldMk cId="2396154999" sldId="272"/>
            <ac:spMk id="3" creationId="{5A676425-D99D-3D0E-EFD0-F185276D0749}"/>
          </ac:spMkLst>
        </pc:spChg>
        <pc:spChg chg="del">
          <ac:chgData name="Samuel Itauma" userId="S::samuel.itauma@hive3.com::de7fabbf-be75-4bb4-9c79-f25da05281cb" providerId="AD" clId="Web-{170F7428-B255-4DFD-AF54-3D5ABD43358E}" dt="2023-11-22T17:22:01.929" v="19"/>
          <ac:spMkLst>
            <pc:docMk/>
            <pc:sldMk cId="2396154999" sldId="272"/>
            <ac:spMk id="8" creationId="{72526924-84D3-45FB-A5FE-62D8FCBF53B6}"/>
          </ac:spMkLst>
        </pc:spChg>
        <pc:spChg chg="del">
          <ac:chgData name="Samuel Itauma" userId="S::samuel.itauma@hive3.com::de7fabbf-be75-4bb4-9c79-f25da05281cb" providerId="AD" clId="Web-{170F7428-B255-4DFD-AF54-3D5ABD43358E}" dt="2023-11-22T17:22:01.929" v="19"/>
          <ac:spMkLst>
            <pc:docMk/>
            <pc:sldMk cId="2396154999" sldId="272"/>
            <ac:spMk id="10" creationId="{5C2A6256-1DD0-4E4B-A8B3-9A711B4DBE0C}"/>
          </ac:spMkLst>
        </pc:spChg>
        <pc:spChg chg="del">
          <ac:chgData name="Samuel Itauma" userId="S::samuel.itauma@hive3.com::de7fabbf-be75-4bb4-9c79-f25da05281cb" providerId="AD" clId="Web-{170F7428-B255-4DFD-AF54-3D5ABD43358E}" dt="2023-11-22T17:22:01.929" v="19"/>
          <ac:spMkLst>
            <pc:docMk/>
            <pc:sldMk cId="2396154999" sldId="272"/>
            <ac:spMk id="12" creationId="{41760540-185E-4652-BFD2-9B362EF3BC99}"/>
          </ac:spMkLst>
        </pc:spChg>
        <pc:spChg chg="del">
          <ac:chgData name="Samuel Itauma" userId="S::samuel.itauma@hive3.com::de7fabbf-be75-4bb4-9c79-f25da05281cb" providerId="AD" clId="Web-{170F7428-B255-4DFD-AF54-3D5ABD43358E}" dt="2023-11-22T17:22:01.929" v="19"/>
          <ac:spMkLst>
            <pc:docMk/>
            <pc:sldMk cId="2396154999" sldId="272"/>
            <ac:spMk id="14" creationId="{729789F4-85C1-41A0-83EB-992E22210CB9}"/>
          </ac:spMkLst>
        </pc:spChg>
        <pc:spChg chg="del">
          <ac:chgData name="Samuel Itauma" userId="S::samuel.itauma@hive3.com::de7fabbf-be75-4bb4-9c79-f25da05281cb" providerId="AD" clId="Web-{170F7428-B255-4DFD-AF54-3D5ABD43358E}" dt="2023-11-22T17:22:01.929" v="19"/>
          <ac:spMkLst>
            <pc:docMk/>
            <pc:sldMk cId="2396154999" sldId="272"/>
            <ac:spMk id="16" creationId="{9D9D367D-6DD2-4A7C-8918-0DCAC297559A}"/>
          </ac:spMkLst>
        </pc:spChg>
        <pc:spChg chg="add del">
          <ac:chgData name="Samuel Itauma" userId="S::samuel.itauma@hive3.com::de7fabbf-be75-4bb4-9c79-f25da05281cb" providerId="AD" clId="Web-{170F7428-B255-4DFD-AF54-3D5ABD43358E}" dt="2023-11-22T17:22:26.977" v="27"/>
          <ac:spMkLst>
            <pc:docMk/>
            <pc:sldMk cId="2396154999" sldId="272"/>
            <ac:spMk id="23" creationId="{1ED69555-EE48-4B19-812B-4E1068DBF976}"/>
          </ac:spMkLst>
        </pc:spChg>
        <pc:spChg chg="add del">
          <ac:chgData name="Samuel Itauma" userId="S::samuel.itauma@hive3.com::de7fabbf-be75-4bb4-9c79-f25da05281cb" providerId="AD" clId="Web-{170F7428-B255-4DFD-AF54-3D5ABD43358E}" dt="2023-11-22T17:22:26.977" v="27"/>
          <ac:spMkLst>
            <pc:docMk/>
            <pc:sldMk cId="2396154999" sldId="272"/>
            <ac:spMk id="25" creationId="{57AEB73D-F521-4B19-820F-12DB6BCC8406}"/>
          </ac:spMkLst>
        </pc:spChg>
        <pc:spChg chg="add del">
          <ac:chgData name="Samuel Itauma" userId="S::samuel.itauma@hive3.com::de7fabbf-be75-4bb4-9c79-f25da05281cb" providerId="AD" clId="Web-{170F7428-B255-4DFD-AF54-3D5ABD43358E}" dt="2023-11-22T17:22:26.977" v="27"/>
          <ac:spMkLst>
            <pc:docMk/>
            <pc:sldMk cId="2396154999" sldId="272"/>
            <ac:spMk id="27" creationId="{6B72EEBA-3A5D-41CE-8465-A45A0F65674E}"/>
          </ac:spMkLst>
        </pc:spChg>
        <pc:spChg chg="add del">
          <ac:chgData name="Samuel Itauma" userId="S::samuel.itauma@hive3.com::de7fabbf-be75-4bb4-9c79-f25da05281cb" providerId="AD" clId="Web-{170F7428-B255-4DFD-AF54-3D5ABD43358E}" dt="2023-11-22T17:22:26.977" v="27"/>
          <ac:spMkLst>
            <pc:docMk/>
            <pc:sldMk cId="2396154999" sldId="272"/>
            <ac:spMk id="29" creationId="{CA22F210-7186-4074-94C5-FAD2C2EB15B2}"/>
          </ac:spMkLst>
        </pc:spChg>
        <pc:spChg chg="add del">
          <ac:chgData name="Samuel Itauma" userId="S::samuel.itauma@hive3.com::de7fabbf-be75-4bb4-9c79-f25da05281cb" providerId="AD" clId="Web-{170F7428-B255-4DFD-AF54-3D5ABD43358E}" dt="2023-11-22T17:22:26.977" v="27"/>
          <ac:spMkLst>
            <pc:docMk/>
            <pc:sldMk cId="2396154999" sldId="272"/>
            <ac:spMk id="31" creationId="{7ED93057-B056-4D1D-B0DA-F1619DAAF5A1}"/>
          </ac:spMkLst>
        </pc:spChg>
        <pc:spChg chg="add del">
          <ac:chgData name="Samuel Itauma" userId="S::samuel.itauma@hive3.com::de7fabbf-be75-4bb4-9c79-f25da05281cb" providerId="AD" clId="Web-{170F7428-B255-4DFD-AF54-3D5ABD43358E}" dt="2023-11-22T17:22:26.977" v="27"/>
          <ac:spMkLst>
            <pc:docMk/>
            <pc:sldMk cId="2396154999" sldId="272"/>
            <ac:spMk id="33" creationId="{F5B41592-BC5E-4AE2-8CA7-91C73FD8F744}"/>
          </ac:spMkLst>
        </pc:spChg>
        <pc:spChg chg="add del">
          <ac:chgData name="Samuel Itauma" userId="S::samuel.itauma@hive3.com::de7fabbf-be75-4bb4-9c79-f25da05281cb" providerId="AD" clId="Web-{170F7428-B255-4DFD-AF54-3D5ABD43358E}" dt="2023-11-22T17:22:26.977" v="27"/>
          <ac:spMkLst>
            <pc:docMk/>
            <pc:sldMk cId="2396154999" sldId="272"/>
            <ac:spMk id="35" creationId="{CB574A3D-9991-4D4A-91DF-0D0DE47DB31E}"/>
          </ac:spMkLst>
        </pc:spChg>
        <pc:spChg chg="add del">
          <ac:chgData name="Samuel Itauma" userId="S::samuel.itauma@hive3.com::de7fabbf-be75-4bb4-9c79-f25da05281cb" providerId="AD" clId="Web-{170F7428-B255-4DFD-AF54-3D5ABD43358E}" dt="2023-11-22T17:22:26.977" v="27"/>
          <ac:spMkLst>
            <pc:docMk/>
            <pc:sldMk cId="2396154999" sldId="272"/>
            <ac:spMk id="37" creationId="{D5A56255-4961-41E1-887B-7319F23C909E}"/>
          </ac:spMkLst>
        </pc:spChg>
        <pc:spChg chg="add del">
          <ac:chgData name="Samuel Itauma" userId="S::samuel.itauma@hive3.com::de7fabbf-be75-4bb4-9c79-f25da05281cb" providerId="AD" clId="Web-{170F7428-B255-4DFD-AF54-3D5ABD43358E}" dt="2023-11-22T17:22:26.977" v="27"/>
          <ac:spMkLst>
            <pc:docMk/>
            <pc:sldMk cId="2396154999" sldId="272"/>
            <ac:spMk id="39" creationId="{E7CAD65F-AAC9-4CC9-B5F5-E963F24F456D}"/>
          </ac:spMkLst>
        </pc:spChg>
        <pc:spChg chg="add">
          <ac:chgData name="Samuel Itauma" userId="S::samuel.itauma@hive3.com::de7fabbf-be75-4bb4-9c79-f25da05281cb" providerId="AD" clId="Web-{170F7428-B255-4DFD-AF54-3D5ABD43358E}" dt="2023-11-22T17:22:26.977" v="27"/>
          <ac:spMkLst>
            <pc:docMk/>
            <pc:sldMk cId="2396154999" sldId="272"/>
            <ac:spMk id="44" creationId="{1ED69555-EE48-4B19-812B-4E1068DBF976}"/>
          </ac:spMkLst>
        </pc:spChg>
        <pc:spChg chg="add">
          <ac:chgData name="Samuel Itauma" userId="S::samuel.itauma@hive3.com::de7fabbf-be75-4bb4-9c79-f25da05281cb" providerId="AD" clId="Web-{170F7428-B255-4DFD-AF54-3D5ABD43358E}" dt="2023-11-22T17:22:26.977" v="27"/>
          <ac:spMkLst>
            <pc:docMk/>
            <pc:sldMk cId="2396154999" sldId="272"/>
            <ac:spMk id="46" creationId="{57AEB73D-F521-4B19-820F-12DB6BCC8406}"/>
          </ac:spMkLst>
        </pc:spChg>
        <pc:spChg chg="add">
          <ac:chgData name="Samuel Itauma" userId="S::samuel.itauma@hive3.com::de7fabbf-be75-4bb4-9c79-f25da05281cb" providerId="AD" clId="Web-{170F7428-B255-4DFD-AF54-3D5ABD43358E}" dt="2023-11-22T17:22:26.977" v="27"/>
          <ac:spMkLst>
            <pc:docMk/>
            <pc:sldMk cId="2396154999" sldId="272"/>
            <ac:spMk id="48" creationId="{6B72EEBA-3A5D-41CE-8465-A45A0F65674E}"/>
          </ac:spMkLst>
        </pc:spChg>
        <pc:spChg chg="add">
          <ac:chgData name="Samuel Itauma" userId="S::samuel.itauma@hive3.com::de7fabbf-be75-4bb4-9c79-f25da05281cb" providerId="AD" clId="Web-{170F7428-B255-4DFD-AF54-3D5ABD43358E}" dt="2023-11-22T17:22:26.977" v="27"/>
          <ac:spMkLst>
            <pc:docMk/>
            <pc:sldMk cId="2396154999" sldId="272"/>
            <ac:spMk id="50" creationId="{EA164D6B-6878-4B9F-A2D0-985D39B17B46}"/>
          </ac:spMkLst>
        </pc:spChg>
        <pc:spChg chg="add">
          <ac:chgData name="Samuel Itauma" userId="S::samuel.itauma@hive3.com::de7fabbf-be75-4bb4-9c79-f25da05281cb" providerId="AD" clId="Web-{170F7428-B255-4DFD-AF54-3D5ABD43358E}" dt="2023-11-22T17:22:26.977" v="27"/>
          <ac:spMkLst>
            <pc:docMk/>
            <pc:sldMk cId="2396154999" sldId="272"/>
            <ac:spMk id="52" creationId="{2A175829-70EA-4A6D-978C-4D0923059C3D}"/>
          </ac:spMkLst>
        </pc:spChg>
        <pc:spChg chg="add">
          <ac:chgData name="Samuel Itauma" userId="S::samuel.itauma@hive3.com::de7fabbf-be75-4bb4-9c79-f25da05281cb" providerId="AD" clId="Web-{170F7428-B255-4DFD-AF54-3D5ABD43358E}" dt="2023-11-22T17:22:26.977" v="27"/>
          <ac:spMkLst>
            <pc:docMk/>
            <pc:sldMk cId="2396154999" sldId="272"/>
            <ac:spMk id="54" creationId="{EE5D2B4A-3399-4CCF-A171-7F8B1BF54596}"/>
          </ac:spMkLst>
        </pc:spChg>
        <pc:spChg chg="add">
          <ac:chgData name="Samuel Itauma" userId="S::samuel.itauma@hive3.com::de7fabbf-be75-4bb4-9c79-f25da05281cb" providerId="AD" clId="Web-{170F7428-B255-4DFD-AF54-3D5ABD43358E}" dt="2023-11-22T17:22:26.977" v="27"/>
          <ac:spMkLst>
            <pc:docMk/>
            <pc:sldMk cId="2396154999" sldId="272"/>
            <ac:spMk id="56" creationId="{A894967F-D57B-433D-9A92-5C82B10CFD78}"/>
          </ac:spMkLst>
        </pc:spChg>
        <pc:spChg chg="add">
          <ac:chgData name="Samuel Itauma" userId="S::samuel.itauma@hive3.com::de7fabbf-be75-4bb4-9c79-f25da05281cb" providerId="AD" clId="Web-{170F7428-B255-4DFD-AF54-3D5ABD43358E}" dt="2023-11-22T17:22:26.977" v="27"/>
          <ac:spMkLst>
            <pc:docMk/>
            <pc:sldMk cId="2396154999" sldId="272"/>
            <ac:spMk id="58" creationId="{41828A56-78F8-49CB-B2C3-4C7C093B875A}"/>
          </ac:spMkLst>
        </pc:spChg>
        <pc:spChg chg="add">
          <ac:chgData name="Samuel Itauma" userId="S::samuel.itauma@hive3.com::de7fabbf-be75-4bb4-9c79-f25da05281cb" providerId="AD" clId="Web-{170F7428-B255-4DFD-AF54-3D5ABD43358E}" dt="2023-11-22T17:22:26.977" v="27"/>
          <ac:spMkLst>
            <pc:docMk/>
            <pc:sldMk cId="2396154999" sldId="272"/>
            <ac:spMk id="60" creationId="{BB57D892-A065-4003-93F3-65AB1A248371}"/>
          </ac:spMkLst>
        </pc:spChg>
        <pc:spChg chg="add">
          <ac:chgData name="Samuel Itauma" userId="S::samuel.itauma@hive3.com::de7fabbf-be75-4bb4-9c79-f25da05281cb" providerId="AD" clId="Web-{170F7428-B255-4DFD-AF54-3D5ABD43358E}" dt="2023-11-22T17:22:26.977" v="27"/>
          <ac:spMkLst>
            <pc:docMk/>
            <pc:sldMk cId="2396154999" sldId="272"/>
            <ac:spMk id="62" creationId="{985AAE23-FCB6-4663-907C-0110B0FDC58E}"/>
          </ac:spMkLst>
        </pc:spChg>
        <pc:spChg chg="add">
          <ac:chgData name="Samuel Itauma" userId="S::samuel.itauma@hive3.com::de7fabbf-be75-4bb4-9c79-f25da05281cb" providerId="AD" clId="Web-{170F7428-B255-4DFD-AF54-3D5ABD43358E}" dt="2023-11-22T17:22:26.977" v="27"/>
          <ac:spMkLst>
            <pc:docMk/>
            <pc:sldMk cId="2396154999" sldId="272"/>
            <ac:spMk id="64" creationId="{BEA1DA1C-6CE0-4AE4-918F-CC0E685C5F0F}"/>
          </ac:spMkLst>
        </pc:spChg>
        <pc:spChg chg="add">
          <ac:chgData name="Samuel Itauma" userId="S::samuel.itauma@hive3.com::de7fabbf-be75-4bb4-9c79-f25da05281cb" providerId="AD" clId="Web-{170F7428-B255-4DFD-AF54-3D5ABD43358E}" dt="2023-11-22T17:22:26.977" v="27"/>
          <ac:spMkLst>
            <pc:docMk/>
            <pc:sldMk cId="2396154999" sldId="272"/>
            <ac:spMk id="66" creationId="{9C67C3D3-B919-4C65-907E-45C21C631E42}"/>
          </ac:spMkLst>
        </pc:spChg>
        <pc:spChg chg="add">
          <ac:chgData name="Samuel Itauma" userId="S::samuel.itauma@hive3.com::de7fabbf-be75-4bb4-9c79-f25da05281cb" providerId="AD" clId="Web-{170F7428-B255-4DFD-AF54-3D5ABD43358E}" dt="2023-11-22T17:22:26.977" v="27"/>
          <ac:spMkLst>
            <pc:docMk/>
            <pc:sldMk cId="2396154999" sldId="272"/>
            <ac:spMk id="68" creationId="{9BCBF7BE-192C-47B7-816B-8213C256E8AB}"/>
          </ac:spMkLst>
        </pc:spChg>
        <pc:picChg chg="add mod">
          <ac:chgData name="Samuel Itauma" userId="S::samuel.itauma@hive3.com::de7fabbf-be75-4bb4-9c79-f25da05281cb" providerId="AD" clId="Web-{170F7428-B255-4DFD-AF54-3D5ABD43358E}" dt="2023-11-22T17:22:26.977" v="27"/>
          <ac:picMkLst>
            <pc:docMk/>
            <pc:sldMk cId="2396154999" sldId="272"/>
            <ac:picMk id="20" creationId="{2A985804-D037-EC05-C4F4-9A99BB62EC4C}"/>
          </ac:picMkLst>
        </pc:picChg>
      </pc:sldChg>
      <pc:sldChg chg="addSp modSp new mod setBg">
        <pc:chgData name="Samuel Itauma" userId="S::samuel.itauma@hive3.com::de7fabbf-be75-4bb4-9c79-f25da05281cb" providerId="AD" clId="Web-{170F7428-B255-4DFD-AF54-3D5ABD43358E}" dt="2023-11-22T17:33:03.307" v="267" actId="20577"/>
        <pc:sldMkLst>
          <pc:docMk/>
          <pc:sldMk cId="3373257921" sldId="273"/>
        </pc:sldMkLst>
        <pc:spChg chg="mod">
          <ac:chgData name="Samuel Itauma" userId="S::samuel.itauma@hive3.com::de7fabbf-be75-4bb4-9c79-f25da05281cb" providerId="AD" clId="Web-{170F7428-B255-4DFD-AF54-3D5ABD43358E}" dt="2023-11-22T17:33:03.307" v="267" actId="20577"/>
          <ac:spMkLst>
            <pc:docMk/>
            <pc:sldMk cId="3373257921" sldId="273"/>
            <ac:spMk id="2" creationId="{76752106-B1AE-8444-34C5-5502B7E677E4}"/>
          </ac:spMkLst>
        </pc:spChg>
        <pc:spChg chg="mod">
          <ac:chgData name="Samuel Itauma" userId="S::samuel.itauma@hive3.com::de7fabbf-be75-4bb4-9c79-f25da05281cb" providerId="AD" clId="Web-{170F7428-B255-4DFD-AF54-3D5ABD43358E}" dt="2023-11-22T17:25:01.090" v="98" actId="20577"/>
          <ac:spMkLst>
            <pc:docMk/>
            <pc:sldMk cId="3373257921" sldId="273"/>
            <ac:spMk id="3" creationId="{37937481-4D06-D5A0-59AB-BE29CACBE7B0}"/>
          </ac:spMkLst>
        </pc:spChg>
        <pc:spChg chg="add">
          <ac:chgData name="Samuel Itauma" userId="S::samuel.itauma@hive3.com::de7fabbf-be75-4bb4-9c79-f25da05281cb" providerId="AD" clId="Web-{170F7428-B255-4DFD-AF54-3D5ABD43358E}" dt="2023-11-22T17:22:48.602" v="43"/>
          <ac:spMkLst>
            <pc:docMk/>
            <pc:sldMk cId="3373257921" sldId="273"/>
            <ac:spMk id="8" creationId="{72526924-84D3-45FB-A5FE-62D8FCBF53B6}"/>
          </ac:spMkLst>
        </pc:spChg>
        <pc:spChg chg="add">
          <ac:chgData name="Samuel Itauma" userId="S::samuel.itauma@hive3.com::de7fabbf-be75-4bb4-9c79-f25da05281cb" providerId="AD" clId="Web-{170F7428-B255-4DFD-AF54-3D5ABD43358E}" dt="2023-11-22T17:22:48.602" v="43"/>
          <ac:spMkLst>
            <pc:docMk/>
            <pc:sldMk cId="3373257921" sldId="273"/>
            <ac:spMk id="10" creationId="{5C2A6256-1DD0-4E4B-A8B3-9A711B4DBE0C}"/>
          </ac:spMkLst>
        </pc:spChg>
        <pc:spChg chg="add">
          <ac:chgData name="Samuel Itauma" userId="S::samuel.itauma@hive3.com::de7fabbf-be75-4bb4-9c79-f25da05281cb" providerId="AD" clId="Web-{170F7428-B255-4DFD-AF54-3D5ABD43358E}" dt="2023-11-22T17:22:48.602" v="43"/>
          <ac:spMkLst>
            <pc:docMk/>
            <pc:sldMk cId="3373257921" sldId="273"/>
            <ac:spMk id="12" creationId="{41760540-185E-4652-BFD2-9B362EF3BC99}"/>
          </ac:spMkLst>
        </pc:spChg>
        <pc:spChg chg="add">
          <ac:chgData name="Samuel Itauma" userId="S::samuel.itauma@hive3.com::de7fabbf-be75-4bb4-9c79-f25da05281cb" providerId="AD" clId="Web-{170F7428-B255-4DFD-AF54-3D5ABD43358E}" dt="2023-11-22T17:22:48.602" v="43"/>
          <ac:spMkLst>
            <pc:docMk/>
            <pc:sldMk cId="3373257921" sldId="273"/>
            <ac:spMk id="14" creationId="{729789F4-85C1-41A0-83EB-992E22210CB9}"/>
          </ac:spMkLst>
        </pc:spChg>
        <pc:spChg chg="add">
          <ac:chgData name="Samuel Itauma" userId="S::samuel.itauma@hive3.com::de7fabbf-be75-4bb4-9c79-f25da05281cb" providerId="AD" clId="Web-{170F7428-B255-4DFD-AF54-3D5ABD43358E}" dt="2023-11-22T17:22:48.602" v="43"/>
          <ac:spMkLst>
            <pc:docMk/>
            <pc:sldMk cId="3373257921" sldId="273"/>
            <ac:spMk id="16" creationId="{9D9D367D-6DD2-4A7C-8918-0DCAC297559A}"/>
          </ac:spMkLst>
        </pc:spChg>
      </pc:sldChg>
      <pc:sldChg chg="addSp modSp new mod setBg">
        <pc:chgData name="Samuel Itauma" userId="S::samuel.itauma@hive3.com::de7fabbf-be75-4bb4-9c79-f25da05281cb" providerId="AD" clId="Web-{170F7428-B255-4DFD-AF54-3D5ABD43358E}" dt="2023-11-22T17:33:09.838" v="270" actId="20577"/>
        <pc:sldMkLst>
          <pc:docMk/>
          <pc:sldMk cId="435958782" sldId="274"/>
        </pc:sldMkLst>
        <pc:spChg chg="mod">
          <ac:chgData name="Samuel Itauma" userId="S::samuel.itauma@hive3.com::de7fabbf-be75-4bb4-9c79-f25da05281cb" providerId="AD" clId="Web-{170F7428-B255-4DFD-AF54-3D5ABD43358E}" dt="2023-11-22T17:33:09.838" v="270" actId="20577"/>
          <ac:spMkLst>
            <pc:docMk/>
            <pc:sldMk cId="435958782" sldId="274"/>
            <ac:spMk id="2" creationId="{EABDA73B-BE82-F958-FE8D-E5A793BB1FAB}"/>
          </ac:spMkLst>
        </pc:spChg>
        <pc:spChg chg="mod">
          <ac:chgData name="Samuel Itauma" userId="S::samuel.itauma@hive3.com::de7fabbf-be75-4bb4-9c79-f25da05281cb" providerId="AD" clId="Web-{170F7428-B255-4DFD-AF54-3D5ABD43358E}" dt="2023-11-22T17:28:37.049" v="174" actId="20577"/>
          <ac:spMkLst>
            <pc:docMk/>
            <pc:sldMk cId="435958782" sldId="274"/>
            <ac:spMk id="3" creationId="{7FE73A2D-F433-0BD5-07FA-F3DDEC3AE52B}"/>
          </ac:spMkLst>
        </pc:spChg>
        <pc:spChg chg="add">
          <ac:chgData name="Samuel Itauma" userId="S::samuel.itauma@hive3.com::de7fabbf-be75-4bb4-9c79-f25da05281cb" providerId="AD" clId="Web-{170F7428-B255-4DFD-AF54-3D5ABD43358E}" dt="2023-11-22T17:25:03.544" v="100"/>
          <ac:spMkLst>
            <pc:docMk/>
            <pc:sldMk cId="435958782" sldId="274"/>
            <ac:spMk id="8" creationId="{72526924-84D3-45FB-A5FE-62D8FCBF53B6}"/>
          </ac:spMkLst>
        </pc:spChg>
        <pc:spChg chg="add">
          <ac:chgData name="Samuel Itauma" userId="S::samuel.itauma@hive3.com::de7fabbf-be75-4bb4-9c79-f25da05281cb" providerId="AD" clId="Web-{170F7428-B255-4DFD-AF54-3D5ABD43358E}" dt="2023-11-22T17:25:03.544" v="100"/>
          <ac:spMkLst>
            <pc:docMk/>
            <pc:sldMk cId="435958782" sldId="274"/>
            <ac:spMk id="10" creationId="{5C2A6256-1DD0-4E4B-A8B3-9A711B4DBE0C}"/>
          </ac:spMkLst>
        </pc:spChg>
        <pc:spChg chg="add">
          <ac:chgData name="Samuel Itauma" userId="S::samuel.itauma@hive3.com::de7fabbf-be75-4bb4-9c79-f25da05281cb" providerId="AD" clId="Web-{170F7428-B255-4DFD-AF54-3D5ABD43358E}" dt="2023-11-22T17:25:03.544" v="100"/>
          <ac:spMkLst>
            <pc:docMk/>
            <pc:sldMk cId="435958782" sldId="274"/>
            <ac:spMk id="12" creationId="{41760540-185E-4652-BFD2-9B362EF3BC99}"/>
          </ac:spMkLst>
        </pc:spChg>
        <pc:spChg chg="add">
          <ac:chgData name="Samuel Itauma" userId="S::samuel.itauma@hive3.com::de7fabbf-be75-4bb4-9c79-f25da05281cb" providerId="AD" clId="Web-{170F7428-B255-4DFD-AF54-3D5ABD43358E}" dt="2023-11-22T17:25:03.544" v="100"/>
          <ac:spMkLst>
            <pc:docMk/>
            <pc:sldMk cId="435958782" sldId="274"/>
            <ac:spMk id="14" creationId="{729789F4-85C1-41A0-83EB-992E22210CB9}"/>
          </ac:spMkLst>
        </pc:spChg>
        <pc:spChg chg="add">
          <ac:chgData name="Samuel Itauma" userId="S::samuel.itauma@hive3.com::de7fabbf-be75-4bb4-9c79-f25da05281cb" providerId="AD" clId="Web-{170F7428-B255-4DFD-AF54-3D5ABD43358E}" dt="2023-11-22T17:25:03.544" v="100"/>
          <ac:spMkLst>
            <pc:docMk/>
            <pc:sldMk cId="435958782" sldId="274"/>
            <ac:spMk id="16" creationId="{9D9D367D-6DD2-4A7C-8918-0DCAC297559A}"/>
          </ac:spMkLst>
        </pc:spChg>
      </pc:sldChg>
      <pc:sldChg chg="addSp modSp new mod setBg">
        <pc:chgData name="Samuel Itauma" userId="S::samuel.itauma@hive3.com::de7fabbf-be75-4bb4-9c79-f25da05281cb" providerId="AD" clId="Web-{170F7428-B255-4DFD-AF54-3D5ABD43358E}" dt="2023-11-22T17:33:30.854" v="276" actId="20577"/>
        <pc:sldMkLst>
          <pc:docMk/>
          <pc:sldMk cId="3312726360" sldId="275"/>
        </pc:sldMkLst>
        <pc:spChg chg="mod">
          <ac:chgData name="Samuel Itauma" userId="S::samuel.itauma@hive3.com::de7fabbf-be75-4bb4-9c79-f25da05281cb" providerId="AD" clId="Web-{170F7428-B255-4DFD-AF54-3D5ABD43358E}" dt="2023-11-22T17:33:30.854" v="276" actId="20577"/>
          <ac:spMkLst>
            <pc:docMk/>
            <pc:sldMk cId="3312726360" sldId="275"/>
            <ac:spMk id="2" creationId="{C0D888AC-DFAF-67E2-7EDC-B563BE22D67C}"/>
          </ac:spMkLst>
        </pc:spChg>
        <pc:spChg chg="mod">
          <ac:chgData name="Samuel Itauma" userId="S::samuel.itauma@hive3.com::de7fabbf-be75-4bb4-9c79-f25da05281cb" providerId="AD" clId="Web-{170F7428-B255-4DFD-AF54-3D5ABD43358E}" dt="2023-11-22T17:29:44.348" v="209" actId="20577"/>
          <ac:spMkLst>
            <pc:docMk/>
            <pc:sldMk cId="3312726360" sldId="275"/>
            <ac:spMk id="3" creationId="{4ACBBF5C-3891-2D36-C8B3-EF9769EFA20A}"/>
          </ac:spMkLst>
        </pc:spChg>
        <pc:spChg chg="add">
          <ac:chgData name="Samuel Itauma" userId="S::samuel.itauma@hive3.com::de7fabbf-be75-4bb4-9c79-f25da05281cb" providerId="AD" clId="Web-{170F7428-B255-4DFD-AF54-3D5ABD43358E}" dt="2023-11-22T17:28:39.503" v="176"/>
          <ac:spMkLst>
            <pc:docMk/>
            <pc:sldMk cId="3312726360" sldId="275"/>
            <ac:spMk id="8" creationId="{72526924-84D3-45FB-A5FE-62D8FCBF53B6}"/>
          </ac:spMkLst>
        </pc:spChg>
        <pc:spChg chg="add">
          <ac:chgData name="Samuel Itauma" userId="S::samuel.itauma@hive3.com::de7fabbf-be75-4bb4-9c79-f25da05281cb" providerId="AD" clId="Web-{170F7428-B255-4DFD-AF54-3D5ABD43358E}" dt="2023-11-22T17:28:39.503" v="176"/>
          <ac:spMkLst>
            <pc:docMk/>
            <pc:sldMk cId="3312726360" sldId="275"/>
            <ac:spMk id="10" creationId="{5C2A6256-1DD0-4E4B-A8B3-9A711B4DBE0C}"/>
          </ac:spMkLst>
        </pc:spChg>
        <pc:spChg chg="add">
          <ac:chgData name="Samuel Itauma" userId="S::samuel.itauma@hive3.com::de7fabbf-be75-4bb4-9c79-f25da05281cb" providerId="AD" clId="Web-{170F7428-B255-4DFD-AF54-3D5ABD43358E}" dt="2023-11-22T17:28:39.503" v="176"/>
          <ac:spMkLst>
            <pc:docMk/>
            <pc:sldMk cId="3312726360" sldId="275"/>
            <ac:spMk id="12" creationId="{41760540-185E-4652-BFD2-9B362EF3BC99}"/>
          </ac:spMkLst>
        </pc:spChg>
        <pc:spChg chg="add">
          <ac:chgData name="Samuel Itauma" userId="S::samuel.itauma@hive3.com::de7fabbf-be75-4bb4-9c79-f25da05281cb" providerId="AD" clId="Web-{170F7428-B255-4DFD-AF54-3D5ABD43358E}" dt="2023-11-22T17:28:39.503" v="176"/>
          <ac:spMkLst>
            <pc:docMk/>
            <pc:sldMk cId="3312726360" sldId="275"/>
            <ac:spMk id="14" creationId="{729789F4-85C1-41A0-83EB-992E22210CB9}"/>
          </ac:spMkLst>
        </pc:spChg>
        <pc:spChg chg="add">
          <ac:chgData name="Samuel Itauma" userId="S::samuel.itauma@hive3.com::de7fabbf-be75-4bb4-9c79-f25da05281cb" providerId="AD" clId="Web-{170F7428-B255-4DFD-AF54-3D5ABD43358E}" dt="2023-11-22T17:28:39.503" v="176"/>
          <ac:spMkLst>
            <pc:docMk/>
            <pc:sldMk cId="3312726360" sldId="275"/>
            <ac:spMk id="16" creationId="{9D9D367D-6DD2-4A7C-8918-0DCAC297559A}"/>
          </ac:spMkLst>
        </pc:spChg>
      </pc:sldChg>
      <pc:sldChg chg="addSp modSp new mod setBg">
        <pc:chgData name="Samuel Itauma" userId="S::samuel.itauma@hive3.com::de7fabbf-be75-4bb4-9c79-f25da05281cb" providerId="AD" clId="Web-{170F7428-B255-4DFD-AF54-3D5ABD43358E}" dt="2023-11-22T17:33:40.355" v="284" actId="14100"/>
        <pc:sldMkLst>
          <pc:docMk/>
          <pc:sldMk cId="488030913" sldId="276"/>
        </pc:sldMkLst>
        <pc:spChg chg="mod">
          <ac:chgData name="Samuel Itauma" userId="S::samuel.itauma@hive3.com::de7fabbf-be75-4bb4-9c79-f25da05281cb" providerId="AD" clId="Web-{170F7428-B255-4DFD-AF54-3D5ABD43358E}" dt="2023-11-22T17:33:40.355" v="284" actId="14100"/>
          <ac:spMkLst>
            <pc:docMk/>
            <pc:sldMk cId="488030913" sldId="276"/>
            <ac:spMk id="2" creationId="{18EEC19F-075F-8131-14F2-3A5866DEF725}"/>
          </ac:spMkLst>
        </pc:spChg>
        <pc:spChg chg="mod">
          <ac:chgData name="Samuel Itauma" userId="S::samuel.itauma@hive3.com::de7fabbf-be75-4bb4-9c79-f25da05281cb" providerId="AD" clId="Web-{170F7428-B255-4DFD-AF54-3D5ABD43358E}" dt="2023-11-22T17:31:34.976" v="253" actId="20577"/>
          <ac:spMkLst>
            <pc:docMk/>
            <pc:sldMk cId="488030913" sldId="276"/>
            <ac:spMk id="3" creationId="{EAC9AF82-7704-FA9F-A8F0-443B3F934D9B}"/>
          </ac:spMkLst>
        </pc:spChg>
        <pc:spChg chg="add">
          <ac:chgData name="Samuel Itauma" userId="S::samuel.itauma@hive3.com::de7fabbf-be75-4bb4-9c79-f25da05281cb" providerId="AD" clId="Web-{170F7428-B255-4DFD-AF54-3D5ABD43358E}" dt="2023-11-22T17:30:38.240" v="211"/>
          <ac:spMkLst>
            <pc:docMk/>
            <pc:sldMk cId="488030913" sldId="276"/>
            <ac:spMk id="8" creationId="{72526924-84D3-45FB-A5FE-62D8FCBF53B6}"/>
          </ac:spMkLst>
        </pc:spChg>
        <pc:spChg chg="add">
          <ac:chgData name="Samuel Itauma" userId="S::samuel.itauma@hive3.com::de7fabbf-be75-4bb4-9c79-f25da05281cb" providerId="AD" clId="Web-{170F7428-B255-4DFD-AF54-3D5ABD43358E}" dt="2023-11-22T17:30:38.240" v="211"/>
          <ac:spMkLst>
            <pc:docMk/>
            <pc:sldMk cId="488030913" sldId="276"/>
            <ac:spMk id="10" creationId="{5C2A6256-1DD0-4E4B-A8B3-9A711B4DBE0C}"/>
          </ac:spMkLst>
        </pc:spChg>
        <pc:spChg chg="add">
          <ac:chgData name="Samuel Itauma" userId="S::samuel.itauma@hive3.com::de7fabbf-be75-4bb4-9c79-f25da05281cb" providerId="AD" clId="Web-{170F7428-B255-4DFD-AF54-3D5ABD43358E}" dt="2023-11-22T17:30:38.240" v="211"/>
          <ac:spMkLst>
            <pc:docMk/>
            <pc:sldMk cId="488030913" sldId="276"/>
            <ac:spMk id="12" creationId="{41760540-185E-4652-BFD2-9B362EF3BC99}"/>
          </ac:spMkLst>
        </pc:spChg>
        <pc:spChg chg="add">
          <ac:chgData name="Samuel Itauma" userId="S::samuel.itauma@hive3.com::de7fabbf-be75-4bb4-9c79-f25da05281cb" providerId="AD" clId="Web-{170F7428-B255-4DFD-AF54-3D5ABD43358E}" dt="2023-11-22T17:30:38.240" v="211"/>
          <ac:spMkLst>
            <pc:docMk/>
            <pc:sldMk cId="488030913" sldId="276"/>
            <ac:spMk id="14" creationId="{729789F4-85C1-41A0-83EB-992E22210CB9}"/>
          </ac:spMkLst>
        </pc:spChg>
        <pc:spChg chg="add">
          <ac:chgData name="Samuel Itauma" userId="S::samuel.itauma@hive3.com::de7fabbf-be75-4bb4-9c79-f25da05281cb" providerId="AD" clId="Web-{170F7428-B255-4DFD-AF54-3D5ABD43358E}" dt="2023-11-22T17:30:38.240" v="211"/>
          <ac:spMkLst>
            <pc:docMk/>
            <pc:sldMk cId="488030913" sldId="276"/>
            <ac:spMk id="16" creationId="{9D9D367D-6DD2-4A7C-8918-0DCAC297559A}"/>
          </ac:spMkLst>
        </pc:spChg>
      </pc:sldChg>
      <pc:sldChg chg="addSp modSp new del mod setBg">
        <pc:chgData name="Samuel Itauma" userId="S::samuel.itauma@hive3.com::de7fabbf-be75-4bb4-9c79-f25da05281cb" providerId="AD" clId="Web-{170F7428-B255-4DFD-AF54-3D5ABD43358E}" dt="2023-11-22T17:35:18.310" v="318"/>
        <pc:sldMkLst>
          <pc:docMk/>
          <pc:sldMk cId="2943864129" sldId="277"/>
        </pc:sldMkLst>
        <pc:spChg chg="mod">
          <ac:chgData name="Samuel Itauma" userId="S::samuel.itauma@hive3.com::de7fabbf-be75-4bb4-9c79-f25da05281cb" providerId="AD" clId="Web-{170F7428-B255-4DFD-AF54-3D5ABD43358E}" dt="2023-11-22T17:34:34.606" v="316" actId="20577"/>
          <ac:spMkLst>
            <pc:docMk/>
            <pc:sldMk cId="2943864129" sldId="277"/>
            <ac:spMk id="2" creationId="{FBF13678-82B6-F0E6-566A-3AAD3B75884E}"/>
          </ac:spMkLst>
        </pc:spChg>
        <pc:spChg chg="mod">
          <ac:chgData name="Samuel Itauma" userId="S::samuel.itauma@hive3.com::de7fabbf-be75-4bb4-9c79-f25da05281cb" providerId="AD" clId="Web-{170F7428-B255-4DFD-AF54-3D5ABD43358E}" dt="2023-11-22T17:33:54.730" v="285"/>
          <ac:spMkLst>
            <pc:docMk/>
            <pc:sldMk cId="2943864129" sldId="277"/>
            <ac:spMk id="3" creationId="{0BA1E886-7F6A-3156-BBEC-368BE272B48F}"/>
          </ac:spMkLst>
        </pc:spChg>
        <pc:spChg chg="add">
          <ac:chgData name="Samuel Itauma" userId="S::samuel.itauma@hive3.com::de7fabbf-be75-4bb4-9c79-f25da05281cb" providerId="AD" clId="Web-{170F7428-B255-4DFD-AF54-3D5ABD43358E}" dt="2023-11-22T17:33:54.730" v="285"/>
          <ac:spMkLst>
            <pc:docMk/>
            <pc:sldMk cId="2943864129" sldId="277"/>
            <ac:spMk id="8" creationId="{72526924-84D3-45FB-A5FE-62D8FCBF53B6}"/>
          </ac:spMkLst>
        </pc:spChg>
        <pc:spChg chg="add">
          <ac:chgData name="Samuel Itauma" userId="S::samuel.itauma@hive3.com::de7fabbf-be75-4bb4-9c79-f25da05281cb" providerId="AD" clId="Web-{170F7428-B255-4DFD-AF54-3D5ABD43358E}" dt="2023-11-22T17:33:54.730" v="285"/>
          <ac:spMkLst>
            <pc:docMk/>
            <pc:sldMk cId="2943864129" sldId="277"/>
            <ac:spMk id="10" creationId="{5C2A6256-1DD0-4E4B-A8B3-9A711B4DBE0C}"/>
          </ac:spMkLst>
        </pc:spChg>
        <pc:spChg chg="add">
          <ac:chgData name="Samuel Itauma" userId="S::samuel.itauma@hive3.com::de7fabbf-be75-4bb4-9c79-f25da05281cb" providerId="AD" clId="Web-{170F7428-B255-4DFD-AF54-3D5ABD43358E}" dt="2023-11-22T17:33:54.730" v="285"/>
          <ac:spMkLst>
            <pc:docMk/>
            <pc:sldMk cId="2943864129" sldId="277"/>
            <ac:spMk id="12" creationId="{41760540-185E-4652-BFD2-9B362EF3BC99}"/>
          </ac:spMkLst>
        </pc:spChg>
        <pc:spChg chg="add">
          <ac:chgData name="Samuel Itauma" userId="S::samuel.itauma@hive3.com::de7fabbf-be75-4bb4-9c79-f25da05281cb" providerId="AD" clId="Web-{170F7428-B255-4DFD-AF54-3D5ABD43358E}" dt="2023-11-22T17:33:54.730" v="285"/>
          <ac:spMkLst>
            <pc:docMk/>
            <pc:sldMk cId="2943864129" sldId="277"/>
            <ac:spMk id="14" creationId="{729789F4-85C1-41A0-83EB-992E22210CB9}"/>
          </ac:spMkLst>
        </pc:spChg>
        <pc:spChg chg="add">
          <ac:chgData name="Samuel Itauma" userId="S::samuel.itauma@hive3.com::de7fabbf-be75-4bb4-9c79-f25da05281cb" providerId="AD" clId="Web-{170F7428-B255-4DFD-AF54-3D5ABD43358E}" dt="2023-11-22T17:33:54.730" v="285"/>
          <ac:spMkLst>
            <pc:docMk/>
            <pc:sldMk cId="2943864129" sldId="277"/>
            <ac:spMk id="16" creationId="{9D9D367D-6DD2-4A7C-8918-0DCAC297559A}"/>
          </ac:spMkLst>
        </pc:spChg>
      </pc:sldChg>
      <pc:sldChg chg="addSp delSp modSp add replId">
        <pc:chgData name="Samuel Itauma" userId="S::samuel.itauma@hive3.com::de7fabbf-be75-4bb4-9c79-f25da05281cb" providerId="AD" clId="Web-{170F7428-B255-4DFD-AF54-3D5ABD43358E}" dt="2023-11-22T17:38:09.925" v="337" actId="14100"/>
        <pc:sldMkLst>
          <pc:docMk/>
          <pc:sldMk cId="2105359722" sldId="278"/>
        </pc:sldMkLst>
        <pc:spChg chg="mod">
          <ac:chgData name="Samuel Itauma" userId="S::samuel.itauma@hive3.com::de7fabbf-be75-4bb4-9c79-f25da05281cb" providerId="AD" clId="Web-{170F7428-B255-4DFD-AF54-3D5ABD43358E}" dt="2023-11-22T17:35:49.968" v="331" actId="20577"/>
          <ac:spMkLst>
            <pc:docMk/>
            <pc:sldMk cId="2105359722" sldId="278"/>
            <ac:spMk id="2" creationId="{7B852E13-9A92-68BD-715B-EF66730558DD}"/>
          </ac:spMkLst>
        </pc:spChg>
        <pc:picChg chg="add mod">
          <ac:chgData name="Samuel Itauma" userId="S::samuel.itauma@hive3.com::de7fabbf-be75-4bb4-9c79-f25da05281cb" providerId="AD" clId="Web-{170F7428-B255-4DFD-AF54-3D5ABD43358E}" dt="2023-11-22T17:38:09.925" v="337" actId="14100"/>
          <ac:picMkLst>
            <pc:docMk/>
            <pc:sldMk cId="2105359722" sldId="278"/>
            <ac:picMk id="3" creationId="{15615DC3-E997-3010-8794-043C1C95B9DC}"/>
          </ac:picMkLst>
        </pc:picChg>
        <pc:picChg chg="del">
          <ac:chgData name="Samuel Itauma" userId="S::samuel.itauma@hive3.com::de7fabbf-be75-4bb4-9c79-f25da05281cb" providerId="AD" clId="Web-{170F7428-B255-4DFD-AF54-3D5ABD43358E}" dt="2023-11-22T17:37:30.517" v="332"/>
          <ac:picMkLst>
            <pc:docMk/>
            <pc:sldMk cId="2105359722" sldId="278"/>
            <ac:picMk id="20" creationId="{2A985804-D037-EC05-C4F4-9A99BB62EC4C}"/>
          </ac:picMkLst>
        </pc:picChg>
      </pc:sldChg>
      <pc:sldChg chg="addSp modSp new mod setBg">
        <pc:chgData name="Samuel Itauma" userId="S::samuel.itauma@hive3.com::de7fabbf-be75-4bb4-9c79-f25da05281cb" providerId="AD" clId="Web-{170F7428-B255-4DFD-AF54-3D5ABD43358E}" dt="2023-11-22T17:45:08.436" v="538"/>
        <pc:sldMkLst>
          <pc:docMk/>
          <pc:sldMk cId="3601750581" sldId="279"/>
        </pc:sldMkLst>
        <pc:spChg chg="mod">
          <ac:chgData name="Samuel Itauma" userId="S::samuel.itauma@hive3.com::de7fabbf-be75-4bb4-9c79-f25da05281cb" providerId="AD" clId="Web-{170F7428-B255-4DFD-AF54-3D5ABD43358E}" dt="2023-11-22T17:40:13.537" v="363" actId="20577"/>
          <ac:spMkLst>
            <pc:docMk/>
            <pc:sldMk cId="3601750581" sldId="279"/>
            <ac:spMk id="2" creationId="{1EE2368D-635E-23A8-7425-75A440D43C7B}"/>
          </ac:spMkLst>
        </pc:spChg>
        <pc:spChg chg="mod">
          <ac:chgData name="Samuel Itauma" userId="S::samuel.itauma@hive3.com::de7fabbf-be75-4bb4-9c79-f25da05281cb" providerId="AD" clId="Web-{170F7428-B255-4DFD-AF54-3D5ABD43358E}" dt="2023-11-22T17:43:56.622" v="525" actId="14100"/>
          <ac:spMkLst>
            <pc:docMk/>
            <pc:sldMk cId="3601750581" sldId="279"/>
            <ac:spMk id="3" creationId="{DC03A0AE-4F6E-EDB2-40DB-F7C935E08F97}"/>
          </ac:spMkLst>
        </pc:spChg>
        <pc:spChg chg="add">
          <ac:chgData name="Samuel Itauma" userId="S::samuel.itauma@hive3.com::de7fabbf-be75-4bb4-9c79-f25da05281cb" providerId="AD" clId="Web-{170F7428-B255-4DFD-AF54-3D5ABD43358E}" dt="2023-11-22T17:39:31.036" v="339"/>
          <ac:spMkLst>
            <pc:docMk/>
            <pc:sldMk cId="3601750581" sldId="279"/>
            <ac:spMk id="8" creationId="{72526924-84D3-45FB-A5FE-62D8FCBF53B6}"/>
          </ac:spMkLst>
        </pc:spChg>
        <pc:spChg chg="add">
          <ac:chgData name="Samuel Itauma" userId="S::samuel.itauma@hive3.com::de7fabbf-be75-4bb4-9c79-f25da05281cb" providerId="AD" clId="Web-{170F7428-B255-4DFD-AF54-3D5ABD43358E}" dt="2023-11-22T17:39:31.036" v="339"/>
          <ac:spMkLst>
            <pc:docMk/>
            <pc:sldMk cId="3601750581" sldId="279"/>
            <ac:spMk id="10" creationId="{5C2A6256-1DD0-4E4B-A8B3-9A711B4DBE0C}"/>
          </ac:spMkLst>
        </pc:spChg>
        <pc:spChg chg="add">
          <ac:chgData name="Samuel Itauma" userId="S::samuel.itauma@hive3.com::de7fabbf-be75-4bb4-9c79-f25da05281cb" providerId="AD" clId="Web-{170F7428-B255-4DFD-AF54-3D5ABD43358E}" dt="2023-11-22T17:39:31.036" v="339"/>
          <ac:spMkLst>
            <pc:docMk/>
            <pc:sldMk cId="3601750581" sldId="279"/>
            <ac:spMk id="12" creationId="{41760540-185E-4652-BFD2-9B362EF3BC99}"/>
          </ac:spMkLst>
        </pc:spChg>
        <pc:spChg chg="add">
          <ac:chgData name="Samuel Itauma" userId="S::samuel.itauma@hive3.com::de7fabbf-be75-4bb4-9c79-f25da05281cb" providerId="AD" clId="Web-{170F7428-B255-4DFD-AF54-3D5ABD43358E}" dt="2023-11-22T17:39:31.036" v="339"/>
          <ac:spMkLst>
            <pc:docMk/>
            <pc:sldMk cId="3601750581" sldId="279"/>
            <ac:spMk id="14" creationId="{729789F4-85C1-41A0-83EB-992E22210CB9}"/>
          </ac:spMkLst>
        </pc:spChg>
        <pc:spChg chg="add">
          <ac:chgData name="Samuel Itauma" userId="S::samuel.itauma@hive3.com::de7fabbf-be75-4bb4-9c79-f25da05281cb" providerId="AD" clId="Web-{170F7428-B255-4DFD-AF54-3D5ABD43358E}" dt="2023-11-22T17:39:31.036" v="339"/>
          <ac:spMkLst>
            <pc:docMk/>
            <pc:sldMk cId="3601750581" sldId="279"/>
            <ac:spMk id="16" creationId="{9D9D367D-6DD2-4A7C-8918-0DCAC297559A}"/>
          </ac:spMkLst>
        </pc:spChg>
        <pc:graphicFrameChg chg="add mod modGraphic">
          <ac:chgData name="Samuel Itauma" userId="S::samuel.itauma@hive3.com::de7fabbf-be75-4bb4-9c79-f25da05281cb" providerId="AD" clId="Web-{170F7428-B255-4DFD-AF54-3D5ABD43358E}" dt="2023-11-22T17:45:08.436" v="538"/>
          <ac:graphicFrameMkLst>
            <pc:docMk/>
            <pc:sldMk cId="3601750581" sldId="279"/>
            <ac:graphicFrameMk id="4" creationId="{37659021-AC56-3A0F-9821-E58A1CD040C4}"/>
          </ac:graphicFrameMkLst>
        </pc:graphicFrameChg>
      </pc:sldChg>
    </pc:docChg>
  </pc:docChgLst>
  <pc:docChgLst>
    <pc:chgData name="Samuel Itauma" userId="S::samuel.itauma@hive3.com::de7fabbf-be75-4bb4-9c79-f25da05281cb" providerId="AD" clId="Web-{70512FED-6879-4C61-8AA4-0D45D17328B2}"/>
    <pc:docChg chg="addSld modSld">
      <pc:chgData name="Samuel Itauma" userId="S::samuel.itauma@hive3.com::de7fabbf-be75-4bb4-9c79-f25da05281cb" providerId="AD" clId="Web-{70512FED-6879-4C61-8AA4-0D45D17328B2}" dt="2023-11-22T18:22:24.043" v="422" actId="14100"/>
      <pc:docMkLst>
        <pc:docMk/>
      </pc:docMkLst>
      <pc:sldChg chg="addSp modSp new mod setBg addCm">
        <pc:chgData name="Samuel Itauma" userId="S::samuel.itauma@hive3.com::de7fabbf-be75-4bb4-9c79-f25da05281cb" providerId="AD" clId="Web-{70512FED-6879-4C61-8AA4-0D45D17328B2}" dt="2023-11-22T17:50:55.690" v="28" actId="20577"/>
        <pc:sldMkLst>
          <pc:docMk/>
          <pc:sldMk cId="2449733643" sldId="280"/>
        </pc:sldMkLst>
        <pc:spChg chg="mod">
          <ac:chgData name="Samuel Itauma" userId="S::samuel.itauma@hive3.com::de7fabbf-be75-4bb4-9c79-f25da05281cb" providerId="AD" clId="Web-{70512FED-6879-4C61-8AA4-0D45D17328B2}" dt="2023-11-22T17:48:01.027" v="9" actId="20577"/>
          <ac:spMkLst>
            <pc:docMk/>
            <pc:sldMk cId="2449733643" sldId="280"/>
            <ac:spMk id="2" creationId="{28DE44AC-EBD7-4824-2A94-A22A454BC768}"/>
          </ac:spMkLst>
        </pc:spChg>
        <pc:spChg chg="mod">
          <ac:chgData name="Samuel Itauma" userId="S::samuel.itauma@hive3.com::de7fabbf-be75-4bb4-9c79-f25da05281cb" providerId="AD" clId="Web-{70512FED-6879-4C61-8AA4-0D45D17328B2}" dt="2023-11-22T17:50:55.690" v="28" actId="20577"/>
          <ac:spMkLst>
            <pc:docMk/>
            <pc:sldMk cId="2449733643" sldId="280"/>
            <ac:spMk id="3" creationId="{DA54F99E-EE80-E4B7-D663-E07CA16C8D13}"/>
          </ac:spMkLst>
        </pc:spChg>
        <pc:spChg chg="add">
          <ac:chgData name="Samuel Itauma" userId="S::samuel.itauma@hive3.com::de7fabbf-be75-4bb4-9c79-f25da05281cb" providerId="AD" clId="Web-{70512FED-6879-4C61-8AA4-0D45D17328B2}" dt="2023-11-22T17:47:47.917" v="1"/>
          <ac:spMkLst>
            <pc:docMk/>
            <pc:sldMk cId="2449733643" sldId="280"/>
            <ac:spMk id="8" creationId="{72526924-84D3-45FB-A5FE-62D8FCBF53B6}"/>
          </ac:spMkLst>
        </pc:spChg>
        <pc:spChg chg="add">
          <ac:chgData name="Samuel Itauma" userId="S::samuel.itauma@hive3.com::de7fabbf-be75-4bb4-9c79-f25da05281cb" providerId="AD" clId="Web-{70512FED-6879-4C61-8AA4-0D45D17328B2}" dt="2023-11-22T17:47:47.917" v="1"/>
          <ac:spMkLst>
            <pc:docMk/>
            <pc:sldMk cId="2449733643" sldId="280"/>
            <ac:spMk id="10" creationId="{5C2A6256-1DD0-4E4B-A8B3-9A711B4DBE0C}"/>
          </ac:spMkLst>
        </pc:spChg>
        <pc:spChg chg="add">
          <ac:chgData name="Samuel Itauma" userId="S::samuel.itauma@hive3.com::de7fabbf-be75-4bb4-9c79-f25da05281cb" providerId="AD" clId="Web-{70512FED-6879-4C61-8AA4-0D45D17328B2}" dt="2023-11-22T17:47:47.917" v="1"/>
          <ac:spMkLst>
            <pc:docMk/>
            <pc:sldMk cId="2449733643" sldId="280"/>
            <ac:spMk id="12" creationId="{41760540-185E-4652-BFD2-9B362EF3BC99}"/>
          </ac:spMkLst>
        </pc:spChg>
        <pc:spChg chg="add">
          <ac:chgData name="Samuel Itauma" userId="S::samuel.itauma@hive3.com::de7fabbf-be75-4bb4-9c79-f25da05281cb" providerId="AD" clId="Web-{70512FED-6879-4C61-8AA4-0D45D17328B2}" dt="2023-11-22T17:47:47.917" v="1"/>
          <ac:spMkLst>
            <pc:docMk/>
            <pc:sldMk cId="2449733643" sldId="280"/>
            <ac:spMk id="14" creationId="{729789F4-85C1-41A0-83EB-992E22210CB9}"/>
          </ac:spMkLst>
        </pc:spChg>
        <pc:spChg chg="add">
          <ac:chgData name="Samuel Itauma" userId="S::samuel.itauma@hive3.com::de7fabbf-be75-4bb4-9c79-f25da05281cb" providerId="AD" clId="Web-{70512FED-6879-4C61-8AA4-0D45D17328B2}" dt="2023-11-22T17:47:47.917" v="1"/>
          <ac:spMkLst>
            <pc:docMk/>
            <pc:sldMk cId="2449733643" sldId="280"/>
            <ac:spMk id="16" creationId="{9D9D367D-6DD2-4A7C-8918-0DCAC297559A}"/>
          </ac:spMkLst>
        </pc:spChg>
        <pc:extLst>
          <p:ext xmlns:p="http://schemas.openxmlformats.org/presentationml/2006/main" uri="{D6D511B9-2390-475A-947B-AFAB55BFBCF1}">
            <pc226:cmChg xmlns:pc226="http://schemas.microsoft.com/office/powerpoint/2022/06/main/command" chg="add">
              <pc226:chgData name="Samuel Itauma" userId="S::samuel.itauma@hive3.com::de7fabbf-be75-4bb4-9c79-f25da05281cb" providerId="AD" clId="Web-{70512FED-6879-4C61-8AA4-0D45D17328B2}" dt="2023-11-22T17:50:49.877" v="27"/>
              <pc2:cmMkLst xmlns:pc2="http://schemas.microsoft.com/office/powerpoint/2019/9/main/command">
                <pc:docMk/>
                <pc:sldMk cId="2449733643" sldId="280"/>
                <pc2:cmMk id="{80DD9013-E3A5-48B3-9748-57475B291108}"/>
              </pc2:cmMkLst>
            </pc226:cmChg>
          </p:ext>
        </pc:extLst>
      </pc:sldChg>
      <pc:sldChg chg="addSp modSp new mod setBg">
        <pc:chgData name="Samuel Itauma" userId="S::samuel.itauma@hive3.com::de7fabbf-be75-4bb4-9c79-f25da05281cb" providerId="AD" clId="Web-{70512FED-6879-4C61-8AA4-0D45D17328B2}" dt="2023-11-22T18:19:08.661" v="334" actId="14100"/>
        <pc:sldMkLst>
          <pc:docMk/>
          <pc:sldMk cId="2110180966" sldId="281"/>
        </pc:sldMkLst>
        <pc:spChg chg="mod">
          <ac:chgData name="Samuel Itauma" userId="S::samuel.itauma@hive3.com::de7fabbf-be75-4bb4-9c79-f25da05281cb" providerId="AD" clId="Web-{70512FED-6879-4C61-8AA4-0D45D17328B2}" dt="2023-11-22T17:52:01.146" v="51" actId="20577"/>
          <ac:spMkLst>
            <pc:docMk/>
            <pc:sldMk cId="2110180966" sldId="281"/>
            <ac:spMk id="2" creationId="{C1C2D157-01AC-0599-F0A0-553478BDAB2E}"/>
          </ac:spMkLst>
        </pc:spChg>
        <pc:spChg chg="mod">
          <ac:chgData name="Samuel Itauma" userId="S::samuel.itauma@hive3.com::de7fabbf-be75-4bb4-9c79-f25da05281cb" providerId="AD" clId="Web-{70512FED-6879-4C61-8AA4-0D45D17328B2}" dt="2023-11-22T18:19:08.661" v="334" actId="14100"/>
          <ac:spMkLst>
            <pc:docMk/>
            <pc:sldMk cId="2110180966" sldId="281"/>
            <ac:spMk id="3" creationId="{92868C2F-9AEA-B966-6E43-8C2309CBD07D}"/>
          </ac:spMkLst>
        </pc:spChg>
        <pc:spChg chg="add">
          <ac:chgData name="Samuel Itauma" userId="S::samuel.itauma@hive3.com::de7fabbf-be75-4bb4-9c79-f25da05281cb" providerId="AD" clId="Web-{70512FED-6879-4C61-8AA4-0D45D17328B2}" dt="2023-11-22T17:51:01.331" v="30"/>
          <ac:spMkLst>
            <pc:docMk/>
            <pc:sldMk cId="2110180966" sldId="281"/>
            <ac:spMk id="8" creationId="{72526924-84D3-45FB-A5FE-62D8FCBF53B6}"/>
          </ac:spMkLst>
        </pc:spChg>
        <pc:spChg chg="add">
          <ac:chgData name="Samuel Itauma" userId="S::samuel.itauma@hive3.com::de7fabbf-be75-4bb4-9c79-f25da05281cb" providerId="AD" clId="Web-{70512FED-6879-4C61-8AA4-0D45D17328B2}" dt="2023-11-22T17:51:01.331" v="30"/>
          <ac:spMkLst>
            <pc:docMk/>
            <pc:sldMk cId="2110180966" sldId="281"/>
            <ac:spMk id="10" creationId="{5C2A6256-1DD0-4E4B-A8B3-9A711B4DBE0C}"/>
          </ac:spMkLst>
        </pc:spChg>
        <pc:spChg chg="add">
          <ac:chgData name="Samuel Itauma" userId="S::samuel.itauma@hive3.com::de7fabbf-be75-4bb4-9c79-f25da05281cb" providerId="AD" clId="Web-{70512FED-6879-4C61-8AA4-0D45D17328B2}" dt="2023-11-22T17:51:01.331" v="30"/>
          <ac:spMkLst>
            <pc:docMk/>
            <pc:sldMk cId="2110180966" sldId="281"/>
            <ac:spMk id="12" creationId="{41760540-185E-4652-BFD2-9B362EF3BC99}"/>
          </ac:spMkLst>
        </pc:spChg>
        <pc:spChg chg="add">
          <ac:chgData name="Samuel Itauma" userId="S::samuel.itauma@hive3.com::de7fabbf-be75-4bb4-9c79-f25da05281cb" providerId="AD" clId="Web-{70512FED-6879-4C61-8AA4-0D45D17328B2}" dt="2023-11-22T17:51:01.331" v="30"/>
          <ac:spMkLst>
            <pc:docMk/>
            <pc:sldMk cId="2110180966" sldId="281"/>
            <ac:spMk id="14" creationId="{729789F4-85C1-41A0-83EB-992E22210CB9}"/>
          </ac:spMkLst>
        </pc:spChg>
        <pc:spChg chg="add">
          <ac:chgData name="Samuel Itauma" userId="S::samuel.itauma@hive3.com::de7fabbf-be75-4bb4-9c79-f25da05281cb" providerId="AD" clId="Web-{70512FED-6879-4C61-8AA4-0D45D17328B2}" dt="2023-11-22T17:51:01.331" v="30"/>
          <ac:spMkLst>
            <pc:docMk/>
            <pc:sldMk cId="2110180966" sldId="281"/>
            <ac:spMk id="16" creationId="{9D9D367D-6DD2-4A7C-8918-0DCAC297559A}"/>
          </ac:spMkLst>
        </pc:spChg>
      </pc:sldChg>
      <pc:sldChg chg="addSp delSp modSp new mod setBg">
        <pc:chgData name="Samuel Itauma" userId="S::samuel.itauma@hive3.com::de7fabbf-be75-4bb4-9c79-f25da05281cb" providerId="AD" clId="Web-{70512FED-6879-4C61-8AA4-0D45D17328B2}" dt="2023-11-22T18:22:24.043" v="422" actId="14100"/>
        <pc:sldMkLst>
          <pc:docMk/>
          <pc:sldMk cId="4294582589" sldId="282"/>
        </pc:sldMkLst>
        <pc:spChg chg="mod">
          <ac:chgData name="Samuel Itauma" userId="S::samuel.itauma@hive3.com::de7fabbf-be75-4bb4-9c79-f25da05281cb" providerId="AD" clId="Web-{70512FED-6879-4C61-8AA4-0D45D17328B2}" dt="2023-11-22T18:13:15.757" v="241" actId="20577"/>
          <ac:spMkLst>
            <pc:docMk/>
            <pc:sldMk cId="4294582589" sldId="282"/>
            <ac:spMk id="2" creationId="{94F3C2B2-889D-3DAF-2E86-9A59D30C8373}"/>
          </ac:spMkLst>
        </pc:spChg>
        <pc:spChg chg="del mod">
          <ac:chgData name="Samuel Itauma" userId="S::samuel.itauma@hive3.com::de7fabbf-be75-4bb4-9c79-f25da05281cb" providerId="AD" clId="Web-{70512FED-6879-4C61-8AA4-0D45D17328B2}" dt="2023-11-22T18:13:30.601" v="242"/>
          <ac:spMkLst>
            <pc:docMk/>
            <pc:sldMk cId="4294582589" sldId="282"/>
            <ac:spMk id="3" creationId="{89979CC6-E8F9-E9B8-0A2D-EDF7DBBAEDB1}"/>
          </ac:spMkLst>
        </pc:spChg>
        <pc:spChg chg="add mod">
          <ac:chgData name="Samuel Itauma" userId="S::samuel.itauma@hive3.com::de7fabbf-be75-4bb4-9c79-f25da05281cb" providerId="AD" clId="Web-{70512FED-6879-4C61-8AA4-0D45D17328B2}" dt="2023-11-22T18:16:30.733" v="292" actId="20577"/>
          <ac:spMkLst>
            <pc:docMk/>
            <pc:sldMk cId="4294582589" sldId="282"/>
            <ac:spMk id="6" creationId="{7CAD68A7-2040-5EDF-6941-5FAA64AE316C}"/>
          </ac:spMkLst>
        </pc:spChg>
        <pc:spChg chg="add">
          <ac:chgData name="Samuel Itauma" userId="S::samuel.itauma@hive3.com::de7fabbf-be75-4bb4-9c79-f25da05281cb" providerId="AD" clId="Web-{70512FED-6879-4C61-8AA4-0D45D17328B2}" dt="2023-11-22T18:13:10.210" v="239"/>
          <ac:spMkLst>
            <pc:docMk/>
            <pc:sldMk cId="4294582589" sldId="282"/>
            <ac:spMk id="8" creationId="{72526924-84D3-45FB-A5FE-62D8FCBF53B6}"/>
          </ac:spMkLst>
        </pc:spChg>
        <pc:spChg chg="add mod">
          <ac:chgData name="Samuel Itauma" userId="S::samuel.itauma@hive3.com::de7fabbf-be75-4bb4-9c79-f25da05281cb" providerId="AD" clId="Web-{70512FED-6879-4C61-8AA4-0D45D17328B2}" dt="2023-11-22T18:21:12.790" v="384" actId="20577"/>
          <ac:spMkLst>
            <pc:docMk/>
            <pc:sldMk cId="4294582589" sldId="282"/>
            <ac:spMk id="9" creationId="{22E5377D-81FB-FA83-AB67-58AEFE4D58AD}"/>
          </ac:spMkLst>
        </pc:spChg>
        <pc:spChg chg="add">
          <ac:chgData name="Samuel Itauma" userId="S::samuel.itauma@hive3.com::de7fabbf-be75-4bb4-9c79-f25da05281cb" providerId="AD" clId="Web-{70512FED-6879-4C61-8AA4-0D45D17328B2}" dt="2023-11-22T18:13:10.210" v="239"/>
          <ac:spMkLst>
            <pc:docMk/>
            <pc:sldMk cId="4294582589" sldId="282"/>
            <ac:spMk id="10" creationId="{5C2A6256-1DD0-4E4B-A8B3-9A711B4DBE0C}"/>
          </ac:spMkLst>
        </pc:spChg>
        <pc:spChg chg="add mod">
          <ac:chgData name="Samuel Itauma" userId="S::samuel.itauma@hive3.com::de7fabbf-be75-4bb4-9c79-f25da05281cb" providerId="AD" clId="Web-{70512FED-6879-4C61-8AA4-0D45D17328B2}" dt="2023-11-22T18:22:10.183" v="418" actId="1076"/>
          <ac:spMkLst>
            <pc:docMk/>
            <pc:sldMk cId="4294582589" sldId="282"/>
            <ac:spMk id="11" creationId="{247371B6-B9E6-3E8B-8458-2DDFAB14D34E}"/>
          </ac:spMkLst>
        </pc:spChg>
        <pc:spChg chg="add">
          <ac:chgData name="Samuel Itauma" userId="S::samuel.itauma@hive3.com::de7fabbf-be75-4bb4-9c79-f25da05281cb" providerId="AD" clId="Web-{70512FED-6879-4C61-8AA4-0D45D17328B2}" dt="2023-11-22T18:13:10.210" v="239"/>
          <ac:spMkLst>
            <pc:docMk/>
            <pc:sldMk cId="4294582589" sldId="282"/>
            <ac:spMk id="12" creationId="{41760540-185E-4652-BFD2-9B362EF3BC99}"/>
          </ac:spMkLst>
        </pc:spChg>
        <pc:spChg chg="add">
          <ac:chgData name="Samuel Itauma" userId="S::samuel.itauma@hive3.com::de7fabbf-be75-4bb4-9c79-f25da05281cb" providerId="AD" clId="Web-{70512FED-6879-4C61-8AA4-0D45D17328B2}" dt="2023-11-22T18:13:10.210" v="239"/>
          <ac:spMkLst>
            <pc:docMk/>
            <pc:sldMk cId="4294582589" sldId="282"/>
            <ac:spMk id="14" creationId="{729789F4-85C1-41A0-83EB-992E22210CB9}"/>
          </ac:spMkLst>
        </pc:spChg>
        <pc:spChg chg="add">
          <ac:chgData name="Samuel Itauma" userId="S::samuel.itauma@hive3.com::de7fabbf-be75-4bb4-9c79-f25da05281cb" providerId="AD" clId="Web-{70512FED-6879-4C61-8AA4-0D45D17328B2}" dt="2023-11-22T18:13:10.210" v="239"/>
          <ac:spMkLst>
            <pc:docMk/>
            <pc:sldMk cId="4294582589" sldId="282"/>
            <ac:spMk id="16" creationId="{9D9D367D-6DD2-4A7C-8918-0DCAC297559A}"/>
          </ac:spMkLst>
        </pc:spChg>
        <pc:picChg chg="add mod">
          <ac:chgData name="Samuel Itauma" userId="S::samuel.itauma@hive3.com::de7fabbf-be75-4bb4-9c79-f25da05281cb" providerId="AD" clId="Web-{70512FED-6879-4C61-8AA4-0D45D17328B2}" dt="2023-11-22T18:13:46.336" v="246" actId="1076"/>
          <ac:picMkLst>
            <pc:docMk/>
            <pc:sldMk cId="4294582589" sldId="282"/>
            <ac:picMk id="4" creationId="{5E908574-39C6-C620-B0BE-DA494D4DFD8A}"/>
          </ac:picMkLst>
        </pc:picChg>
        <pc:cxnChg chg="add mod">
          <ac:chgData name="Samuel Itauma" userId="S::samuel.itauma@hive3.com::de7fabbf-be75-4bb4-9c79-f25da05281cb" providerId="AD" clId="Web-{70512FED-6879-4C61-8AA4-0D45D17328B2}" dt="2023-11-22T18:14:13.915" v="252" actId="14100"/>
          <ac:cxnSpMkLst>
            <pc:docMk/>
            <pc:sldMk cId="4294582589" sldId="282"/>
            <ac:cxnSpMk id="5" creationId="{577B6AB8-87A8-2ECE-B823-42534810EAB4}"/>
          </ac:cxnSpMkLst>
        </pc:cxnChg>
        <pc:cxnChg chg="add mod">
          <ac:chgData name="Samuel Itauma" userId="S::samuel.itauma@hive3.com::de7fabbf-be75-4bb4-9c79-f25da05281cb" providerId="AD" clId="Web-{70512FED-6879-4C61-8AA4-0D45D17328B2}" dt="2023-11-22T18:20:26.226" v="339" actId="14100"/>
          <ac:cxnSpMkLst>
            <pc:docMk/>
            <pc:sldMk cId="4294582589" sldId="282"/>
            <ac:cxnSpMk id="7" creationId="{08B38D06-46E7-1323-42A2-7590DD6D3A77}"/>
          </ac:cxnSpMkLst>
        </pc:cxnChg>
        <pc:cxnChg chg="add mod">
          <ac:chgData name="Samuel Itauma" userId="S::samuel.itauma@hive3.com::de7fabbf-be75-4bb4-9c79-f25da05281cb" providerId="AD" clId="Web-{70512FED-6879-4C61-8AA4-0D45D17328B2}" dt="2023-11-22T18:22:24.043" v="422" actId="14100"/>
          <ac:cxnSpMkLst>
            <pc:docMk/>
            <pc:sldMk cId="4294582589" sldId="282"/>
            <ac:cxnSpMk id="13" creationId="{DE74BB4D-A318-437D-3A4F-657C4747367E}"/>
          </ac:cxnSpMkLst>
        </pc:cxnChg>
      </pc:sldChg>
    </pc:docChg>
  </pc:docChgLst>
  <pc:docChgLst>
    <pc:chgData name="Samuel Itauma" userId="S::samuel.itauma@hive3.com::de7fabbf-be75-4bb4-9c79-f25da05281cb" providerId="AD" clId="Web-{2C4E9D80-3CA6-4D94-B614-C7FDCA58EA59}"/>
    <pc:docChg chg="addSld delSld modSld">
      <pc:chgData name="Samuel Itauma" userId="S::samuel.itauma@hive3.com::de7fabbf-be75-4bb4-9c79-f25da05281cb" providerId="AD" clId="Web-{2C4E9D80-3CA6-4D94-B614-C7FDCA58EA59}" dt="2023-11-23T13:57:10.459" v="567" actId="20577"/>
      <pc:docMkLst>
        <pc:docMk/>
      </pc:docMkLst>
      <pc:sldChg chg="modSp">
        <pc:chgData name="Samuel Itauma" userId="S::samuel.itauma@hive3.com::de7fabbf-be75-4bb4-9c79-f25da05281cb" providerId="AD" clId="Web-{2C4E9D80-3CA6-4D94-B614-C7FDCA58EA59}" dt="2023-11-23T12:54:33.366" v="299" actId="20577"/>
        <pc:sldMkLst>
          <pc:docMk/>
          <pc:sldMk cId="442846013" sldId="269"/>
        </pc:sldMkLst>
        <pc:spChg chg="mod">
          <ac:chgData name="Samuel Itauma" userId="S::samuel.itauma@hive3.com::de7fabbf-be75-4bb4-9c79-f25da05281cb" providerId="AD" clId="Web-{2C4E9D80-3CA6-4D94-B614-C7FDCA58EA59}" dt="2023-11-23T12:54:33.366" v="299" actId="20577"/>
          <ac:spMkLst>
            <pc:docMk/>
            <pc:sldMk cId="442846013" sldId="269"/>
            <ac:spMk id="3" creationId="{64324C43-4AEA-1E7C-F422-2DC88C0EDB02}"/>
          </ac:spMkLst>
        </pc:spChg>
      </pc:sldChg>
      <pc:sldChg chg="modSp">
        <pc:chgData name="Samuel Itauma" userId="S::samuel.itauma@hive3.com::de7fabbf-be75-4bb4-9c79-f25da05281cb" providerId="AD" clId="Web-{2C4E9D80-3CA6-4D94-B614-C7FDCA58EA59}" dt="2023-11-23T12:55:05.540" v="307"/>
        <pc:sldMkLst>
          <pc:docMk/>
          <pc:sldMk cId="631495636" sldId="270"/>
        </pc:sldMkLst>
        <pc:graphicFrameChg chg="mod modGraphic">
          <ac:chgData name="Samuel Itauma" userId="S::samuel.itauma@hive3.com::de7fabbf-be75-4bb4-9c79-f25da05281cb" providerId="AD" clId="Web-{2C4E9D80-3CA6-4D94-B614-C7FDCA58EA59}" dt="2023-11-23T12:55:05.540" v="307"/>
          <ac:graphicFrameMkLst>
            <pc:docMk/>
            <pc:sldMk cId="631495636" sldId="270"/>
            <ac:graphicFrameMk id="4" creationId="{A3BF9650-59A0-BDAC-5482-8D6DE4E32E90}"/>
          </ac:graphicFrameMkLst>
        </pc:graphicFrameChg>
      </pc:sldChg>
      <pc:sldChg chg="del">
        <pc:chgData name="Samuel Itauma" userId="S::samuel.itauma@hive3.com::de7fabbf-be75-4bb4-9c79-f25da05281cb" providerId="AD" clId="Web-{2C4E9D80-3CA6-4D94-B614-C7FDCA58EA59}" dt="2023-11-23T13:41:16.187" v="317"/>
        <pc:sldMkLst>
          <pc:docMk/>
          <pc:sldMk cId="3601750581" sldId="279"/>
        </pc:sldMkLst>
      </pc:sldChg>
      <pc:sldChg chg="addSp modSp new mod setBg">
        <pc:chgData name="Samuel Itauma" userId="S::samuel.itauma@hive3.com::de7fabbf-be75-4bb4-9c79-f25da05281cb" providerId="AD" clId="Web-{2C4E9D80-3CA6-4D94-B614-C7FDCA58EA59}" dt="2023-11-23T12:57:27.438" v="308" actId="20577"/>
        <pc:sldMkLst>
          <pc:docMk/>
          <pc:sldMk cId="1026407705" sldId="283"/>
        </pc:sldMkLst>
        <pc:spChg chg="mod">
          <ac:chgData name="Samuel Itauma" userId="S::samuel.itauma@hive3.com::de7fabbf-be75-4bb4-9c79-f25da05281cb" providerId="AD" clId="Web-{2C4E9D80-3CA6-4D94-B614-C7FDCA58EA59}" dt="2023-11-23T12:37:31.388" v="10" actId="20577"/>
          <ac:spMkLst>
            <pc:docMk/>
            <pc:sldMk cId="1026407705" sldId="283"/>
            <ac:spMk id="2" creationId="{BBB58AAC-A442-FAD9-4503-72658025AF0C}"/>
          </ac:spMkLst>
        </pc:spChg>
        <pc:spChg chg="mod">
          <ac:chgData name="Samuel Itauma" userId="S::samuel.itauma@hive3.com::de7fabbf-be75-4bb4-9c79-f25da05281cb" providerId="AD" clId="Web-{2C4E9D80-3CA6-4D94-B614-C7FDCA58EA59}" dt="2023-11-23T12:57:27.438" v="308" actId="20577"/>
          <ac:spMkLst>
            <pc:docMk/>
            <pc:sldMk cId="1026407705" sldId="283"/>
            <ac:spMk id="3" creationId="{CB6322A7-7169-B780-ED36-6DD6D72B4588}"/>
          </ac:spMkLst>
        </pc:spChg>
        <pc:spChg chg="add mod">
          <ac:chgData name="Samuel Itauma" userId="S::samuel.itauma@hive3.com::de7fabbf-be75-4bb4-9c79-f25da05281cb" providerId="AD" clId="Web-{2C4E9D80-3CA6-4D94-B614-C7FDCA58EA59}" dt="2023-11-23T12:37:49.280" v="16" actId="20577"/>
          <ac:spMkLst>
            <pc:docMk/>
            <pc:sldMk cId="1026407705" sldId="283"/>
            <ac:spMk id="4" creationId="{108C747B-2030-D658-7732-2604C1CDB9E2}"/>
          </ac:spMkLst>
        </pc:spChg>
        <pc:spChg chg="add">
          <ac:chgData name="Samuel Itauma" userId="S::samuel.itauma@hive3.com::de7fabbf-be75-4bb4-9c79-f25da05281cb" providerId="AD" clId="Web-{2C4E9D80-3CA6-4D94-B614-C7FDCA58EA59}" dt="2023-11-23T12:37:14.622" v="1"/>
          <ac:spMkLst>
            <pc:docMk/>
            <pc:sldMk cId="1026407705" sldId="283"/>
            <ac:spMk id="8" creationId="{72526924-84D3-45FB-A5FE-62D8FCBF53B6}"/>
          </ac:spMkLst>
        </pc:spChg>
        <pc:spChg chg="add">
          <ac:chgData name="Samuel Itauma" userId="S::samuel.itauma@hive3.com::de7fabbf-be75-4bb4-9c79-f25da05281cb" providerId="AD" clId="Web-{2C4E9D80-3CA6-4D94-B614-C7FDCA58EA59}" dt="2023-11-23T12:37:14.622" v="1"/>
          <ac:spMkLst>
            <pc:docMk/>
            <pc:sldMk cId="1026407705" sldId="283"/>
            <ac:spMk id="10" creationId="{5C2A6256-1DD0-4E4B-A8B3-9A711B4DBE0C}"/>
          </ac:spMkLst>
        </pc:spChg>
        <pc:spChg chg="add">
          <ac:chgData name="Samuel Itauma" userId="S::samuel.itauma@hive3.com::de7fabbf-be75-4bb4-9c79-f25da05281cb" providerId="AD" clId="Web-{2C4E9D80-3CA6-4D94-B614-C7FDCA58EA59}" dt="2023-11-23T12:37:14.622" v="1"/>
          <ac:spMkLst>
            <pc:docMk/>
            <pc:sldMk cId="1026407705" sldId="283"/>
            <ac:spMk id="12" creationId="{41760540-185E-4652-BFD2-9B362EF3BC99}"/>
          </ac:spMkLst>
        </pc:spChg>
        <pc:spChg chg="add">
          <ac:chgData name="Samuel Itauma" userId="S::samuel.itauma@hive3.com::de7fabbf-be75-4bb4-9c79-f25da05281cb" providerId="AD" clId="Web-{2C4E9D80-3CA6-4D94-B614-C7FDCA58EA59}" dt="2023-11-23T12:37:14.622" v="1"/>
          <ac:spMkLst>
            <pc:docMk/>
            <pc:sldMk cId="1026407705" sldId="283"/>
            <ac:spMk id="14" creationId="{729789F4-85C1-41A0-83EB-992E22210CB9}"/>
          </ac:spMkLst>
        </pc:spChg>
        <pc:spChg chg="add">
          <ac:chgData name="Samuel Itauma" userId="S::samuel.itauma@hive3.com::de7fabbf-be75-4bb4-9c79-f25da05281cb" providerId="AD" clId="Web-{2C4E9D80-3CA6-4D94-B614-C7FDCA58EA59}" dt="2023-11-23T12:37:14.622" v="1"/>
          <ac:spMkLst>
            <pc:docMk/>
            <pc:sldMk cId="1026407705" sldId="283"/>
            <ac:spMk id="16" creationId="{9D9D367D-6DD2-4A7C-8918-0DCAC297559A}"/>
          </ac:spMkLst>
        </pc:spChg>
      </pc:sldChg>
      <pc:sldChg chg="addSp modSp new mod setBg">
        <pc:chgData name="Samuel Itauma" userId="S::samuel.itauma@hive3.com::de7fabbf-be75-4bb4-9c79-f25da05281cb" providerId="AD" clId="Web-{2C4E9D80-3CA6-4D94-B614-C7FDCA58EA59}" dt="2023-11-23T12:38:27.876" v="28" actId="20577"/>
        <pc:sldMkLst>
          <pc:docMk/>
          <pc:sldMk cId="1347416080" sldId="284"/>
        </pc:sldMkLst>
        <pc:spChg chg="mod">
          <ac:chgData name="Samuel Itauma" userId="S::samuel.itauma@hive3.com::de7fabbf-be75-4bb4-9c79-f25da05281cb" providerId="AD" clId="Web-{2C4E9D80-3CA6-4D94-B614-C7FDCA58EA59}" dt="2023-11-23T12:38:27.876" v="28" actId="20577"/>
          <ac:spMkLst>
            <pc:docMk/>
            <pc:sldMk cId="1347416080" sldId="284"/>
            <ac:spMk id="2" creationId="{041FFC27-5C36-C291-A2B9-A1296035079F}"/>
          </ac:spMkLst>
        </pc:spChg>
        <pc:spChg chg="mod">
          <ac:chgData name="Samuel Itauma" userId="S::samuel.itauma@hive3.com::de7fabbf-be75-4bb4-9c79-f25da05281cb" providerId="AD" clId="Web-{2C4E9D80-3CA6-4D94-B614-C7FDCA58EA59}" dt="2023-11-23T12:38:25.688" v="27" actId="20577"/>
          <ac:spMkLst>
            <pc:docMk/>
            <pc:sldMk cId="1347416080" sldId="284"/>
            <ac:spMk id="3" creationId="{A89BC927-2809-28B7-E840-161BAF498C86}"/>
          </ac:spMkLst>
        </pc:spChg>
        <pc:spChg chg="add">
          <ac:chgData name="Samuel Itauma" userId="S::samuel.itauma@hive3.com::de7fabbf-be75-4bb4-9c79-f25da05281cb" providerId="AD" clId="Web-{2C4E9D80-3CA6-4D94-B614-C7FDCA58EA59}" dt="2023-11-23T12:38:11.515" v="19"/>
          <ac:spMkLst>
            <pc:docMk/>
            <pc:sldMk cId="1347416080" sldId="284"/>
            <ac:spMk id="8" creationId="{72526924-84D3-45FB-A5FE-62D8FCBF53B6}"/>
          </ac:spMkLst>
        </pc:spChg>
        <pc:spChg chg="add">
          <ac:chgData name="Samuel Itauma" userId="S::samuel.itauma@hive3.com::de7fabbf-be75-4bb4-9c79-f25da05281cb" providerId="AD" clId="Web-{2C4E9D80-3CA6-4D94-B614-C7FDCA58EA59}" dt="2023-11-23T12:38:11.515" v="19"/>
          <ac:spMkLst>
            <pc:docMk/>
            <pc:sldMk cId="1347416080" sldId="284"/>
            <ac:spMk id="10" creationId="{5C2A6256-1DD0-4E4B-A8B3-9A711B4DBE0C}"/>
          </ac:spMkLst>
        </pc:spChg>
        <pc:spChg chg="add">
          <ac:chgData name="Samuel Itauma" userId="S::samuel.itauma@hive3.com::de7fabbf-be75-4bb4-9c79-f25da05281cb" providerId="AD" clId="Web-{2C4E9D80-3CA6-4D94-B614-C7FDCA58EA59}" dt="2023-11-23T12:38:11.515" v="19"/>
          <ac:spMkLst>
            <pc:docMk/>
            <pc:sldMk cId="1347416080" sldId="284"/>
            <ac:spMk id="12" creationId="{41760540-185E-4652-BFD2-9B362EF3BC99}"/>
          </ac:spMkLst>
        </pc:spChg>
        <pc:spChg chg="add">
          <ac:chgData name="Samuel Itauma" userId="S::samuel.itauma@hive3.com::de7fabbf-be75-4bb4-9c79-f25da05281cb" providerId="AD" clId="Web-{2C4E9D80-3CA6-4D94-B614-C7FDCA58EA59}" dt="2023-11-23T12:38:11.515" v="19"/>
          <ac:spMkLst>
            <pc:docMk/>
            <pc:sldMk cId="1347416080" sldId="284"/>
            <ac:spMk id="14" creationId="{729789F4-85C1-41A0-83EB-992E22210CB9}"/>
          </ac:spMkLst>
        </pc:spChg>
        <pc:spChg chg="add">
          <ac:chgData name="Samuel Itauma" userId="S::samuel.itauma@hive3.com::de7fabbf-be75-4bb4-9c79-f25da05281cb" providerId="AD" clId="Web-{2C4E9D80-3CA6-4D94-B614-C7FDCA58EA59}" dt="2023-11-23T12:38:11.515" v="19"/>
          <ac:spMkLst>
            <pc:docMk/>
            <pc:sldMk cId="1347416080" sldId="284"/>
            <ac:spMk id="16" creationId="{9D9D367D-6DD2-4A7C-8918-0DCAC297559A}"/>
          </ac:spMkLst>
        </pc:spChg>
      </pc:sldChg>
      <pc:sldChg chg="addSp modSp new mod setBg">
        <pc:chgData name="Samuel Itauma" userId="S::samuel.itauma@hive3.com::de7fabbf-be75-4bb4-9c79-f25da05281cb" providerId="AD" clId="Web-{2C4E9D80-3CA6-4D94-B614-C7FDCA58EA59}" dt="2023-11-23T12:39:04.737" v="61" actId="20577"/>
        <pc:sldMkLst>
          <pc:docMk/>
          <pc:sldMk cId="3266295344" sldId="285"/>
        </pc:sldMkLst>
        <pc:spChg chg="mod">
          <ac:chgData name="Samuel Itauma" userId="S::samuel.itauma@hive3.com::de7fabbf-be75-4bb4-9c79-f25da05281cb" providerId="AD" clId="Web-{2C4E9D80-3CA6-4D94-B614-C7FDCA58EA59}" dt="2023-11-23T12:38:53.877" v="50" actId="20577"/>
          <ac:spMkLst>
            <pc:docMk/>
            <pc:sldMk cId="3266295344" sldId="285"/>
            <ac:spMk id="2" creationId="{9F3EE05F-0048-72CF-C307-435F6DC16C79}"/>
          </ac:spMkLst>
        </pc:spChg>
        <pc:spChg chg="mod">
          <ac:chgData name="Samuel Itauma" userId="S::samuel.itauma@hive3.com::de7fabbf-be75-4bb4-9c79-f25da05281cb" providerId="AD" clId="Web-{2C4E9D80-3CA6-4D94-B614-C7FDCA58EA59}" dt="2023-11-23T12:39:04.737" v="61" actId="20577"/>
          <ac:spMkLst>
            <pc:docMk/>
            <pc:sldMk cId="3266295344" sldId="285"/>
            <ac:spMk id="3" creationId="{36300EEA-3F73-6FFE-1D39-E9FAC595F9DF}"/>
          </ac:spMkLst>
        </pc:spChg>
        <pc:spChg chg="add">
          <ac:chgData name="Samuel Itauma" userId="S::samuel.itauma@hive3.com::de7fabbf-be75-4bb4-9c79-f25da05281cb" providerId="AD" clId="Web-{2C4E9D80-3CA6-4D94-B614-C7FDCA58EA59}" dt="2023-11-23T12:38:32.876" v="30"/>
          <ac:spMkLst>
            <pc:docMk/>
            <pc:sldMk cId="3266295344" sldId="285"/>
            <ac:spMk id="8" creationId="{72526924-84D3-45FB-A5FE-62D8FCBF53B6}"/>
          </ac:spMkLst>
        </pc:spChg>
        <pc:spChg chg="add">
          <ac:chgData name="Samuel Itauma" userId="S::samuel.itauma@hive3.com::de7fabbf-be75-4bb4-9c79-f25da05281cb" providerId="AD" clId="Web-{2C4E9D80-3CA6-4D94-B614-C7FDCA58EA59}" dt="2023-11-23T12:38:32.876" v="30"/>
          <ac:spMkLst>
            <pc:docMk/>
            <pc:sldMk cId="3266295344" sldId="285"/>
            <ac:spMk id="10" creationId="{5C2A6256-1DD0-4E4B-A8B3-9A711B4DBE0C}"/>
          </ac:spMkLst>
        </pc:spChg>
        <pc:spChg chg="add">
          <ac:chgData name="Samuel Itauma" userId="S::samuel.itauma@hive3.com::de7fabbf-be75-4bb4-9c79-f25da05281cb" providerId="AD" clId="Web-{2C4E9D80-3CA6-4D94-B614-C7FDCA58EA59}" dt="2023-11-23T12:38:32.876" v="30"/>
          <ac:spMkLst>
            <pc:docMk/>
            <pc:sldMk cId="3266295344" sldId="285"/>
            <ac:spMk id="12" creationId="{41760540-185E-4652-BFD2-9B362EF3BC99}"/>
          </ac:spMkLst>
        </pc:spChg>
        <pc:spChg chg="add">
          <ac:chgData name="Samuel Itauma" userId="S::samuel.itauma@hive3.com::de7fabbf-be75-4bb4-9c79-f25da05281cb" providerId="AD" clId="Web-{2C4E9D80-3CA6-4D94-B614-C7FDCA58EA59}" dt="2023-11-23T12:38:32.876" v="30"/>
          <ac:spMkLst>
            <pc:docMk/>
            <pc:sldMk cId="3266295344" sldId="285"/>
            <ac:spMk id="14" creationId="{729789F4-85C1-41A0-83EB-992E22210CB9}"/>
          </ac:spMkLst>
        </pc:spChg>
        <pc:spChg chg="add">
          <ac:chgData name="Samuel Itauma" userId="S::samuel.itauma@hive3.com::de7fabbf-be75-4bb4-9c79-f25da05281cb" providerId="AD" clId="Web-{2C4E9D80-3CA6-4D94-B614-C7FDCA58EA59}" dt="2023-11-23T12:38:32.876" v="30"/>
          <ac:spMkLst>
            <pc:docMk/>
            <pc:sldMk cId="3266295344" sldId="285"/>
            <ac:spMk id="16" creationId="{9D9D367D-6DD2-4A7C-8918-0DCAC297559A}"/>
          </ac:spMkLst>
        </pc:spChg>
      </pc:sldChg>
      <pc:sldChg chg="addSp modSp new mod setBg">
        <pc:chgData name="Samuel Itauma" userId="S::samuel.itauma@hive3.com::de7fabbf-be75-4bb4-9c79-f25da05281cb" providerId="AD" clId="Web-{2C4E9D80-3CA6-4D94-B614-C7FDCA58EA59}" dt="2023-11-23T13:52:09.094" v="367" actId="20577"/>
        <pc:sldMkLst>
          <pc:docMk/>
          <pc:sldMk cId="3722716900" sldId="286"/>
        </pc:sldMkLst>
        <pc:spChg chg="mod">
          <ac:chgData name="Samuel Itauma" userId="S::samuel.itauma@hive3.com::de7fabbf-be75-4bb4-9c79-f25da05281cb" providerId="AD" clId="Web-{2C4E9D80-3CA6-4D94-B614-C7FDCA58EA59}" dt="2023-11-23T12:39:30.145" v="75" actId="20577"/>
          <ac:spMkLst>
            <pc:docMk/>
            <pc:sldMk cId="3722716900" sldId="286"/>
            <ac:spMk id="2" creationId="{96F1DED8-096D-9BD4-D2AD-05F08B5BED9D}"/>
          </ac:spMkLst>
        </pc:spChg>
        <pc:spChg chg="mod">
          <ac:chgData name="Samuel Itauma" userId="S::samuel.itauma@hive3.com::de7fabbf-be75-4bb4-9c79-f25da05281cb" providerId="AD" clId="Web-{2C4E9D80-3CA6-4D94-B614-C7FDCA58EA59}" dt="2023-11-23T13:52:09.094" v="367" actId="20577"/>
          <ac:spMkLst>
            <pc:docMk/>
            <pc:sldMk cId="3722716900" sldId="286"/>
            <ac:spMk id="3" creationId="{88F6C9B1-E8DD-0298-7030-84C0EE82585B}"/>
          </ac:spMkLst>
        </pc:spChg>
        <pc:spChg chg="add">
          <ac:chgData name="Samuel Itauma" userId="S::samuel.itauma@hive3.com::de7fabbf-be75-4bb4-9c79-f25da05281cb" providerId="AD" clId="Web-{2C4E9D80-3CA6-4D94-B614-C7FDCA58EA59}" dt="2023-11-23T12:39:08.331" v="63"/>
          <ac:spMkLst>
            <pc:docMk/>
            <pc:sldMk cId="3722716900" sldId="286"/>
            <ac:spMk id="8" creationId="{72526924-84D3-45FB-A5FE-62D8FCBF53B6}"/>
          </ac:spMkLst>
        </pc:spChg>
        <pc:spChg chg="add">
          <ac:chgData name="Samuel Itauma" userId="S::samuel.itauma@hive3.com::de7fabbf-be75-4bb4-9c79-f25da05281cb" providerId="AD" clId="Web-{2C4E9D80-3CA6-4D94-B614-C7FDCA58EA59}" dt="2023-11-23T12:39:08.331" v="63"/>
          <ac:spMkLst>
            <pc:docMk/>
            <pc:sldMk cId="3722716900" sldId="286"/>
            <ac:spMk id="10" creationId="{5C2A6256-1DD0-4E4B-A8B3-9A711B4DBE0C}"/>
          </ac:spMkLst>
        </pc:spChg>
        <pc:spChg chg="add">
          <ac:chgData name="Samuel Itauma" userId="S::samuel.itauma@hive3.com::de7fabbf-be75-4bb4-9c79-f25da05281cb" providerId="AD" clId="Web-{2C4E9D80-3CA6-4D94-B614-C7FDCA58EA59}" dt="2023-11-23T12:39:08.331" v="63"/>
          <ac:spMkLst>
            <pc:docMk/>
            <pc:sldMk cId="3722716900" sldId="286"/>
            <ac:spMk id="12" creationId="{41760540-185E-4652-BFD2-9B362EF3BC99}"/>
          </ac:spMkLst>
        </pc:spChg>
        <pc:spChg chg="add">
          <ac:chgData name="Samuel Itauma" userId="S::samuel.itauma@hive3.com::de7fabbf-be75-4bb4-9c79-f25da05281cb" providerId="AD" clId="Web-{2C4E9D80-3CA6-4D94-B614-C7FDCA58EA59}" dt="2023-11-23T12:39:08.331" v="63"/>
          <ac:spMkLst>
            <pc:docMk/>
            <pc:sldMk cId="3722716900" sldId="286"/>
            <ac:spMk id="14" creationId="{729789F4-85C1-41A0-83EB-992E22210CB9}"/>
          </ac:spMkLst>
        </pc:spChg>
        <pc:spChg chg="add">
          <ac:chgData name="Samuel Itauma" userId="S::samuel.itauma@hive3.com::de7fabbf-be75-4bb4-9c79-f25da05281cb" providerId="AD" clId="Web-{2C4E9D80-3CA6-4D94-B614-C7FDCA58EA59}" dt="2023-11-23T12:39:08.331" v="63"/>
          <ac:spMkLst>
            <pc:docMk/>
            <pc:sldMk cId="3722716900" sldId="286"/>
            <ac:spMk id="16" creationId="{9D9D367D-6DD2-4A7C-8918-0DCAC297559A}"/>
          </ac:spMkLst>
        </pc:spChg>
      </pc:sldChg>
      <pc:sldChg chg="addSp modSp new mod setBg">
        <pc:chgData name="Samuel Itauma" userId="S::samuel.itauma@hive3.com::de7fabbf-be75-4bb4-9c79-f25da05281cb" providerId="AD" clId="Web-{2C4E9D80-3CA6-4D94-B614-C7FDCA58EA59}" dt="2023-11-23T12:40:55.712" v="123" actId="20577"/>
        <pc:sldMkLst>
          <pc:docMk/>
          <pc:sldMk cId="2235241669" sldId="287"/>
        </pc:sldMkLst>
        <pc:spChg chg="mod">
          <ac:chgData name="Samuel Itauma" userId="S::samuel.itauma@hive3.com::de7fabbf-be75-4bb4-9c79-f25da05281cb" providerId="AD" clId="Web-{2C4E9D80-3CA6-4D94-B614-C7FDCA58EA59}" dt="2023-11-23T12:40:07.412" v="110" actId="1076"/>
          <ac:spMkLst>
            <pc:docMk/>
            <pc:sldMk cId="2235241669" sldId="287"/>
            <ac:spMk id="2" creationId="{66D4FF57-EACE-F3C0-E5D7-753C65261498}"/>
          </ac:spMkLst>
        </pc:spChg>
        <pc:spChg chg="mod">
          <ac:chgData name="Samuel Itauma" userId="S::samuel.itauma@hive3.com::de7fabbf-be75-4bb4-9c79-f25da05281cb" providerId="AD" clId="Web-{2C4E9D80-3CA6-4D94-B614-C7FDCA58EA59}" dt="2023-11-23T12:40:55.712" v="123" actId="20577"/>
          <ac:spMkLst>
            <pc:docMk/>
            <pc:sldMk cId="2235241669" sldId="287"/>
            <ac:spMk id="3" creationId="{790171CB-1ED5-D883-5937-3F15075135FE}"/>
          </ac:spMkLst>
        </pc:spChg>
        <pc:spChg chg="add">
          <ac:chgData name="Samuel Itauma" userId="S::samuel.itauma@hive3.com::de7fabbf-be75-4bb4-9c79-f25da05281cb" providerId="AD" clId="Web-{2C4E9D80-3CA6-4D94-B614-C7FDCA58EA59}" dt="2023-11-23T12:39:35.520" v="77"/>
          <ac:spMkLst>
            <pc:docMk/>
            <pc:sldMk cId="2235241669" sldId="287"/>
            <ac:spMk id="8" creationId="{72526924-84D3-45FB-A5FE-62D8FCBF53B6}"/>
          </ac:spMkLst>
        </pc:spChg>
        <pc:spChg chg="add">
          <ac:chgData name="Samuel Itauma" userId="S::samuel.itauma@hive3.com::de7fabbf-be75-4bb4-9c79-f25da05281cb" providerId="AD" clId="Web-{2C4E9D80-3CA6-4D94-B614-C7FDCA58EA59}" dt="2023-11-23T12:39:35.520" v="77"/>
          <ac:spMkLst>
            <pc:docMk/>
            <pc:sldMk cId="2235241669" sldId="287"/>
            <ac:spMk id="10" creationId="{5C2A6256-1DD0-4E4B-A8B3-9A711B4DBE0C}"/>
          </ac:spMkLst>
        </pc:spChg>
        <pc:spChg chg="add">
          <ac:chgData name="Samuel Itauma" userId="S::samuel.itauma@hive3.com::de7fabbf-be75-4bb4-9c79-f25da05281cb" providerId="AD" clId="Web-{2C4E9D80-3CA6-4D94-B614-C7FDCA58EA59}" dt="2023-11-23T12:39:35.520" v="77"/>
          <ac:spMkLst>
            <pc:docMk/>
            <pc:sldMk cId="2235241669" sldId="287"/>
            <ac:spMk id="12" creationId="{41760540-185E-4652-BFD2-9B362EF3BC99}"/>
          </ac:spMkLst>
        </pc:spChg>
        <pc:spChg chg="add">
          <ac:chgData name="Samuel Itauma" userId="S::samuel.itauma@hive3.com::de7fabbf-be75-4bb4-9c79-f25da05281cb" providerId="AD" clId="Web-{2C4E9D80-3CA6-4D94-B614-C7FDCA58EA59}" dt="2023-11-23T12:39:35.520" v="77"/>
          <ac:spMkLst>
            <pc:docMk/>
            <pc:sldMk cId="2235241669" sldId="287"/>
            <ac:spMk id="14" creationId="{729789F4-85C1-41A0-83EB-992E22210CB9}"/>
          </ac:spMkLst>
        </pc:spChg>
        <pc:spChg chg="add">
          <ac:chgData name="Samuel Itauma" userId="S::samuel.itauma@hive3.com::de7fabbf-be75-4bb4-9c79-f25da05281cb" providerId="AD" clId="Web-{2C4E9D80-3CA6-4D94-B614-C7FDCA58EA59}" dt="2023-11-23T12:39:35.520" v="77"/>
          <ac:spMkLst>
            <pc:docMk/>
            <pc:sldMk cId="2235241669" sldId="287"/>
            <ac:spMk id="16" creationId="{9D9D367D-6DD2-4A7C-8918-0DCAC297559A}"/>
          </ac:spMkLst>
        </pc:spChg>
      </pc:sldChg>
      <pc:sldChg chg="new del">
        <pc:chgData name="Samuel Itauma" userId="S::samuel.itauma@hive3.com::de7fabbf-be75-4bb4-9c79-f25da05281cb" providerId="AD" clId="Web-{2C4E9D80-3CA6-4D94-B614-C7FDCA58EA59}" dt="2023-11-23T12:41:29.464" v="125"/>
        <pc:sldMkLst>
          <pc:docMk/>
          <pc:sldMk cId="119248967" sldId="288"/>
        </pc:sldMkLst>
      </pc:sldChg>
      <pc:sldChg chg="addSp delSp modSp add replId">
        <pc:chgData name="Samuel Itauma" userId="S::samuel.itauma@hive3.com::de7fabbf-be75-4bb4-9c79-f25da05281cb" providerId="AD" clId="Web-{2C4E9D80-3CA6-4D94-B614-C7FDCA58EA59}" dt="2023-11-23T12:42:26.795" v="153" actId="1076"/>
        <pc:sldMkLst>
          <pc:docMk/>
          <pc:sldMk cId="1172773970" sldId="288"/>
        </pc:sldMkLst>
        <pc:spChg chg="mod">
          <ac:chgData name="Samuel Itauma" userId="S::samuel.itauma@hive3.com::de7fabbf-be75-4bb4-9c79-f25da05281cb" providerId="AD" clId="Web-{2C4E9D80-3CA6-4D94-B614-C7FDCA58EA59}" dt="2023-11-23T12:42:17.544" v="150" actId="20577"/>
          <ac:spMkLst>
            <pc:docMk/>
            <pc:sldMk cId="1172773970" sldId="288"/>
            <ac:spMk id="2" creationId="{7B852E13-9A92-68BD-715B-EF66730558DD}"/>
          </ac:spMkLst>
        </pc:spChg>
        <pc:spChg chg="add del mod">
          <ac:chgData name="Samuel Itauma" userId="S::samuel.itauma@hive3.com::de7fabbf-be75-4bb4-9c79-f25da05281cb" providerId="AD" clId="Web-{2C4E9D80-3CA6-4D94-B614-C7FDCA58EA59}" dt="2023-11-23T12:41:52.340" v="132"/>
          <ac:spMkLst>
            <pc:docMk/>
            <pc:sldMk cId="1172773970" sldId="288"/>
            <ac:spMk id="4" creationId="{B3C2B1D7-1232-1F2B-5B51-26079D783AD7}"/>
          </ac:spMkLst>
        </pc:spChg>
        <pc:spChg chg="add del mod">
          <ac:chgData name="Samuel Itauma" userId="S::samuel.itauma@hive3.com::de7fabbf-be75-4bb4-9c79-f25da05281cb" providerId="AD" clId="Web-{2C4E9D80-3CA6-4D94-B614-C7FDCA58EA59}" dt="2023-11-23T12:42:00.090" v="138"/>
          <ac:spMkLst>
            <pc:docMk/>
            <pc:sldMk cId="1172773970" sldId="288"/>
            <ac:spMk id="5" creationId="{2A65CEC4-341D-5F18-43B7-70DC4C689DA9}"/>
          </ac:spMkLst>
        </pc:spChg>
        <pc:picChg chg="del">
          <ac:chgData name="Samuel Itauma" userId="S::samuel.itauma@hive3.com::de7fabbf-be75-4bb4-9c79-f25da05281cb" providerId="AD" clId="Web-{2C4E9D80-3CA6-4D94-B614-C7FDCA58EA59}" dt="2023-11-23T12:42:18.060" v="151"/>
          <ac:picMkLst>
            <pc:docMk/>
            <pc:sldMk cId="1172773970" sldId="288"/>
            <ac:picMk id="3" creationId="{15615DC3-E997-3010-8794-043C1C95B9DC}"/>
          </ac:picMkLst>
        </pc:picChg>
        <pc:picChg chg="add mod">
          <ac:chgData name="Samuel Itauma" userId="S::samuel.itauma@hive3.com::de7fabbf-be75-4bb4-9c79-f25da05281cb" providerId="AD" clId="Web-{2C4E9D80-3CA6-4D94-B614-C7FDCA58EA59}" dt="2023-11-23T12:42:26.795" v="153" actId="1076"/>
          <ac:picMkLst>
            <pc:docMk/>
            <pc:sldMk cId="1172773970" sldId="288"/>
            <ac:picMk id="6" creationId="{7E7F3BC2-9A8F-B2FB-59F9-FE0658F2C6CE}"/>
          </ac:picMkLst>
        </pc:picChg>
      </pc:sldChg>
      <pc:sldChg chg="addSp modSp new mod setBg">
        <pc:chgData name="Samuel Itauma" userId="S::samuel.itauma@hive3.com::de7fabbf-be75-4bb4-9c79-f25da05281cb" providerId="AD" clId="Web-{2C4E9D80-3CA6-4D94-B614-C7FDCA58EA59}" dt="2023-11-23T12:58:43.021" v="312" actId="20577"/>
        <pc:sldMkLst>
          <pc:docMk/>
          <pc:sldMk cId="2595855827" sldId="289"/>
        </pc:sldMkLst>
        <pc:spChg chg="mod">
          <ac:chgData name="Samuel Itauma" userId="S::samuel.itauma@hive3.com::de7fabbf-be75-4bb4-9c79-f25da05281cb" providerId="AD" clId="Web-{2C4E9D80-3CA6-4D94-B614-C7FDCA58EA59}" dt="2023-11-23T12:43:34.549" v="173" actId="20577"/>
          <ac:spMkLst>
            <pc:docMk/>
            <pc:sldMk cId="2595855827" sldId="289"/>
            <ac:spMk id="2" creationId="{AEEDA2CA-4745-D114-E99F-9AF73FA995FC}"/>
          </ac:spMkLst>
        </pc:spChg>
        <pc:spChg chg="mod">
          <ac:chgData name="Samuel Itauma" userId="S::samuel.itauma@hive3.com::de7fabbf-be75-4bb4-9c79-f25da05281cb" providerId="AD" clId="Web-{2C4E9D80-3CA6-4D94-B614-C7FDCA58EA59}" dt="2023-11-23T12:58:43.021" v="312" actId="20577"/>
          <ac:spMkLst>
            <pc:docMk/>
            <pc:sldMk cId="2595855827" sldId="289"/>
            <ac:spMk id="3" creationId="{DBF2BB9E-0E33-FA0B-E613-B644599A68F9}"/>
          </ac:spMkLst>
        </pc:spChg>
        <pc:spChg chg="add">
          <ac:chgData name="Samuel Itauma" userId="S::samuel.itauma@hive3.com::de7fabbf-be75-4bb4-9c79-f25da05281cb" providerId="AD" clId="Web-{2C4E9D80-3CA6-4D94-B614-C7FDCA58EA59}" dt="2023-11-23T12:42:34.373" v="155"/>
          <ac:spMkLst>
            <pc:docMk/>
            <pc:sldMk cId="2595855827" sldId="289"/>
            <ac:spMk id="8" creationId="{72526924-84D3-45FB-A5FE-62D8FCBF53B6}"/>
          </ac:spMkLst>
        </pc:spChg>
        <pc:spChg chg="add">
          <ac:chgData name="Samuel Itauma" userId="S::samuel.itauma@hive3.com::de7fabbf-be75-4bb4-9c79-f25da05281cb" providerId="AD" clId="Web-{2C4E9D80-3CA6-4D94-B614-C7FDCA58EA59}" dt="2023-11-23T12:42:34.373" v="155"/>
          <ac:spMkLst>
            <pc:docMk/>
            <pc:sldMk cId="2595855827" sldId="289"/>
            <ac:spMk id="10" creationId="{5C2A6256-1DD0-4E4B-A8B3-9A711B4DBE0C}"/>
          </ac:spMkLst>
        </pc:spChg>
        <pc:spChg chg="add">
          <ac:chgData name="Samuel Itauma" userId="S::samuel.itauma@hive3.com::de7fabbf-be75-4bb4-9c79-f25da05281cb" providerId="AD" clId="Web-{2C4E9D80-3CA6-4D94-B614-C7FDCA58EA59}" dt="2023-11-23T12:42:34.373" v="155"/>
          <ac:spMkLst>
            <pc:docMk/>
            <pc:sldMk cId="2595855827" sldId="289"/>
            <ac:spMk id="12" creationId="{41760540-185E-4652-BFD2-9B362EF3BC99}"/>
          </ac:spMkLst>
        </pc:spChg>
        <pc:spChg chg="add">
          <ac:chgData name="Samuel Itauma" userId="S::samuel.itauma@hive3.com::de7fabbf-be75-4bb4-9c79-f25da05281cb" providerId="AD" clId="Web-{2C4E9D80-3CA6-4D94-B614-C7FDCA58EA59}" dt="2023-11-23T12:42:34.373" v="155"/>
          <ac:spMkLst>
            <pc:docMk/>
            <pc:sldMk cId="2595855827" sldId="289"/>
            <ac:spMk id="14" creationId="{729789F4-85C1-41A0-83EB-992E22210CB9}"/>
          </ac:spMkLst>
        </pc:spChg>
        <pc:spChg chg="add">
          <ac:chgData name="Samuel Itauma" userId="S::samuel.itauma@hive3.com::de7fabbf-be75-4bb4-9c79-f25da05281cb" providerId="AD" clId="Web-{2C4E9D80-3CA6-4D94-B614-C7FDCA58EA59}" dt="2023-11-23T12:42:34.373" v="155"/>
          <ac:spMkLst>
            <pc:docMk/>
            <pc:sldMk cId="2595855827" sldId="289"/>
            <ac:spMk id="16" creationId="{9D9D367D-6DD2-4A7C-8918-0DCAC297559A}"/>
          </ac:spMkLst>
        </pc:spChg>
      </pc:sldChg>
      <pc:sldChg chg="addSp modSp new mod setBg">
        <pc:chgData name="Samuel Itauma" userId="S::samuel.itauma@hive3.com::de7fabbf-be75-4bb4-9c79-f25da05281cb" providerId="AD" clId="Web-{2C4E9D80-3CA6-4D94-B614-C7FDCA58EA59}" dt="2023-11-23T12:59:30.289" v="316" actId="20577"/>
        <pc:sldMkLst>
          <pc:docMk/>
          <pc:sldMk cId="2527359422" sldId="290"/>
        </pc:sldMkLst>
        <pc:spChg chg="mod">
          <ac:chgData name="Samuel Itauma" userId="S::samuel.itauma@hive3.com::de7fabbf-be75-4bb4-9c79-f25da05281cb" providerId="AD" clId="Web-{2C4E9D80-3CA6-4D94-B614-C7FDCA58EA59}" dt="2023-11-23T12:44:29.083" v="210" actId="20577"/>
          <ac:spMkLst>
            <pc:docMk/>
            <pc:sldMk cId="2527359422" sldId="290"/>
            <ac:spMk id="2" creationId="{0686948B-DBA8-8824-BCCC-84FDDBF28E82}"/>
          </ac:spMkLst>
        </pc:spChg>
        <pc:spChg chg="mod">
          <ac:chgData name="Samuel Itauma" userId="S::samuel.itauma@hive3.com::de7fabbf-be75-4bb4-9c79-f25da05281cb" providerId="AD" clId="Web-{2C4E9D80-3CA6-4D94-B614-C7FDCA58EA59}" dt="2023-11-23T12:59:30.289" v="316" actId="20577"/>
          <ac:spMkLst>
            <pc:docMk/>
            <pc:sldMk cId="2527359422" sldId="290"/>
            <ac:spMk id="3" creationId="{EC599371-385B-018E-A964-64ED6A486A41}"/>
          </ac:spMkLst>
        </pc:spChg>
        <pc:spChg chg="add">
          <ac:chgData name="Samuel Itauma" userId="S::samuel.itauma@hive3.com::de7fabbf-be75-4bb4-9c79-f25da05281cb" providerId="AD" clId="Web-{2C4E9D80-3CA6-4D94-B614-C7FDCA58EA59}" dt="2023-11-23T12:44:23.176" v="204"/>
          <ac:spMkLst>
            <pc:docMk/>
            <pc:sldMk cId="2527359422" sldId="290"/>
            <ac:spMk id="8" creationId="{72526924-84D3-45FB-A5FE-62D8FCBF53B6}"/>
          </ac:spMkLst>
        </pc:spChg>
        <pc:spChg chg="add">
          <ac:chgData name="Samuel Itauma" userId="S::samuel.itauma@hive3.com::de7fabbf-be75-4bb4-9c79-f25da05281cb" providerId="AD" clId="Web-{2C4E9D80-3CA6-4D94-B614-C7FDCA58EA59}" dt="2023-11-23T12:44:23.176" v="204"/>
          <ac:spMkLst>
            <pc:docMk/>
            <pc:sldMk cId="2527359422" sldId="290"/>
            <ac:spMk id="10" creationId="{5C2A6256-1DD0-4E4B-A8B3-9A711B4DBE0C}"/>
          </ac:spMkLst>
        </pc:spChg>
        <pc:spChg chg="add">
          <ac:chgData name="Samuel Itauma" userId="S::samuel.itauma@hive3.com::de7fabbf-be75-4bb4-9c79-f25da05281cb" providerId="AD" clId="Web-{2C4E9D80-3CA6-4D94-B614-C7FDCA58EA59}" dt="2023-11-23T12:44:23.176" v="204"/>
          <ac:spMkLst>
            <pc:docMk/>
            <pc:sldMk cId="2527359422" sldId="290"/>
            <ac:spMk id="12" creationId="{41760540-185E-4652-BFD2-9B362EF3BC99}"/>
          </ac:spMkLst>
        </pc:spChg>
        <pc:spChg chg="add">
          <ac:chgData name="Samuel Itauma" userId="S::samuel.itauma@hive3.com::de7fabbf-be75-4bb4-9c79-f25da05281cb" providerId="AD" clId="Web-{2C4E9D80-3CA6-4D94-B614-C7FDCA58EA59}" dt="2023-11-23T12:44:23.176" v="204"/>
          <ac:spMkLst>
            <pc:docMk/>
            <pc:sldMk cId="2527359422" sldId="290"/>
            <ac:spMk id="14" creationId="{729789F4-85C1-41A0-83EB-992E22210CB9}"/>
          </ac:spMkLst>
        </pc:spChg>
        <pc:spChg chg="add">
          <ac:chgData name="Samuel Itauma" userId="S::samuel.itauma@hive3.com::de7fabbf-be75-4bb4-9c79-f25da05281cb" providerId="AD" clId="Web-{2C4E9D80-3CA6-4D94-B614-C7FDCA58EA59}" dt="2023-11-23T12:44:23.176" v="204"/>
          <ac:spMkLst>
            <pc:docMk/>
            <pc:sldMk cId="2527359422" sldId="290"/>
            <ac:spMk id="16" creationId="{9D9D367D-6DD2-4A7C-8918-0DCAC297559A}"/>
          </ac:spMkLst>
        </pc:spChg>
      </pc:sldChg>
      <pc:sldChg chg="addSp modSp new mod setBg">
        <pc:chgData name="Samuel Itauma" userId="S::samuel.itauma@hive3.com::de7fabbf-be75-4bb4-9c79-f25da05281cb" providerId="AD" clId="Web-{2C4E9D80-3CA6-4D94-B614-C7FDCA58EA59}" dt="2023-11-23T12:51:31.747" v="290" actId="20577"/>
        <pc:sldMkLst>
          <pc:docMk/>
          <pc:sldMk cId="730253250" sldId="291"/>
        </pc:sldMkLst>
        <pc:spChg chg="mod">
          <ac:chgData name="Samuel Itauma" userId="S::samuel.itauma@hive3.com::de7fabbf-be75-4bb4-9c79-f25da05281cb" providerId="AD" clId="Web-{2C4E9D80-3CA6-4D94-B614-C7FDCA58EA59}" dt="2023-11-23T12:46:11.964" v="238" actId="20577"/>
          <ac:spMkLst>
            <pc:docMk/>
            <pc:sldMk cId="730253250" sldId="291"/>
            <ac:spMk id="2" creationId="{086B3598-6BE3-2199-A711-FE7D8C337B8C}"/>
          </ac:spMkLst>
        </pc:spChg>
        <pc:spChg chg="mod">
          <ac:chgData name="Samuel Itauma" userId="S::samuel.itauma@hive3.com::de7fabbf-be75-4bb4-9c79-f25da05281cb" providerId="AD" clId="Web-{2C4E9D80-3CA6-4D94-B614-C7FDCA58EA59}" dt="2023-11-23T12:51:31.747" v="290" actId="20577"/>
          <ac:spMkLst>
            <pc:docMk/>
            <pc:sldMk cId="730253250" sldId="291"/>
            <ac:spMk id="3" creationId="{AFBE0806-18BF-5C45-2B02-F046E3E72972}"/>
          </ac:spMkLst>
        </pc:spChg>
        <pc:spChg chg="add">
          <ac:chgData name="Samuel Itauma" userId="S::samuel.itauma@hive3.com::de7fabbf-be75-4bb4-9c79-f25da05281cb" providerId="AD" clId="Web-{2C4E9D80-3CA6-4D94-B614-C7FDCA58EA59}" dt="2023-11-23T12:46:07.401" v="234"/>
          <ac:spMkLst>
            <pc:docMk/>
            <pc:sldMk cId="730253250" sldId="291"/>
            <ac:spMk id="8" creationId="{72526924-84D3-45FB-A5FE-62D8FCBF53B6}"/>
          </ac:spMkLst>
        </pc:spChg>
        <pc:spChg chg="add">
          <ac:chgData name="Samuel Itauma" userId="S::samuel.itauma@hive3.com::de7fabbf-be75-4bb4-9c79-f25da05281cb" providerId="AD" clId="Web-{2C4E9D80-3CA6-4D94-B614-C7FDCA58EA59}" dt="2023-11-23T12:46:07.401" v="234"/>
          <ac:spMkLst>
            <pc:docMk/>
            <pc:sldMk cId="730253250" sldId="291"/>
            <ac:spMk id="10" creationId="{5C2A6256-1DD0-4E4B-A8B3-9A711B4DBE0C}"/>
          </ac:spMkLst>
        </pc:spChg>
        <pc:spChg chg="add">
          <ac:chgData name="Samuel Itauma" userId="S::samuel.itauma@hive3.com::de7fabbf-be75-4bb4-9c79-f25da05281cb" providerId="AD" clId="Web-{2C4E9D80-3CA6-4D94-B614-C7FDCA58EA59}" dt="2023-11-23T12:46:07.401" v="234"/>
          <ac:spMkLst>
            <pc:docMk/>
            <pc:sldMk cId="730253250" sldId="291"/>
            <ac:spMk id="12" creationId="{41760540-185E-4652-BFD2-9B362EF3BC99}"/>
          </ac:spMkLst>
        </pc:spChg>
        <pc:spChg chg="add">
          <ac:chgData name="Samuel Itauma" userId="S::samuel.itauma@hive3.com::de7fabbf-be75-4bb4-9c79-f25da05281cb" providerId="AD" clId="Web-{2C4E9D80-3CA6-4D94-B614-C7FDCA58EA59}" dt="2023-11-23T12:46:07.401" v="234"/>
          <ac:spMkLst>
            <pc:docMk/>
            <pc:sldMk cId="730253250" sldId="291"/>
            <ac:spMk id="14" creationId="{729789F4-85C1-41A0-83EB-992E22210CB9}"/>
          </ac:spMkLst>
        </pc:spChg>
        <pc:spChg chg="add">
          <ac:chgData name="Samuel Itauma" userId="S::samuel.itauma@hive3.com::de7fabbf-be75-4bb4-9c79-f25da05281cb" providerId="AD" clId="Web-{2C4E9D80-3CA6-4D94-B614-C7FDCA58EA59}" dt="2023-11-23T12:46:07.401" v="234"/>
          <ac:spMkLst>
            <pc:docMk/>
            <pc:sldMk cId="730253250" sldId="291"/>
            <ac:spMk id="16" creationId="{9D9D367D-6DD2-4A7C-8918-0DCAC297559A}"/>
          </ac:spMkLst>
        </pc:spChg>
      </pc:sldChg>
      <pc:sldChg chg="addSp modSp new mod setBg">
        <pc:chgData name="Samuel Itauma" userId="S::samuel.itauma@hive3.com::de7fabbf-be75-4bb4-9c79-f25da05281cb" providerId="AD" clId="Web-{2C4E9D80-3CA6-4D94-B614-C7FDCA58EA59}" dt="2023-11-23T13:52:29.142" v="383" actId="20577"/>
        <pc:sldMkLst>
          <pc:docMk/>
          <pc:sldMk cId="1635113523" sldId="292"/>
        </pc:sldMkLst>
        <pc:spChg chg="mod">
          <ac:chgData name="Samuel Itauma" userId="S::samuel.itauma@hive3.com::de7fabbf-be75-4bb4-9c79-f25da05281cb" providerId="AD" clId="Web-{2C4E9D80-3CA6-4D94-B614-C7FDCA58EA59}" dt="2023-11-23T13:52:29.142" v="383" actId="20577"/>
          <ac:spMkLst>
            <pc:docMk/>
            <pc:sldMk cId="1635113523" sldId="292"/>
            <ac:spMk id="2" creationId="{ECA3204F-007C-A3A5-0E00-714BA7382F26}"/>
          </ac:spMkLst>
        </pc:spChg>
        <pc:spChg chg="mod">
          <ac:chgData name="Samuel Itauma" userId="S::samuel.itauma@hive3.com::de7fabbf-be75-4bb4-9c79-f25da05281cb" providerId="AD" clId="Web-{2C4E9D80-3CA6-4D94-B614-C7FDCA58EA59}" dt="2023-11-23T13:52:17.048" v="369"/>
          <ac:spMkLst>
            <pc:docMk/>
            <pc:sldMk cId="1635113523" sldId="292"/>
            <ac:spMk id="3" creationId="{6FE77F65-E234-9A33-66AF-3AC42A3EDAF1}"/>
          </ac:spMkLst>
        </pc:spChg>
        <pc:spChg chg="add">
          <ac:chgData name="Samuel Itauma" userId="S::samuel.itauma@hive3.com::de7fabbf-be75-4bb4-9c79-f25da05281cb" providerId="AD" clId="Web-{2C4E9D80-3CA6-4D94-B614-C7FDCA58EA59}" dt="2023-11-23T13:52:17.048" v="369"/>
          <ac:spMkLst>
            <pc:docMk/>
            <pc:sldMk cId="1635113523" sldId="292"/>
            <ac:spMk id="8" creationId="{72526924-84D3-45FB-A5FE-62D8FCBF53B6}"/>
          </ac:spMkLst>
        </pc:spChg>
        <pc:spChg chg="add">
          <ac:chgData name="Samuel Itauma" userId="S::samuel.itauma@hive3.com::de7fabbf-be75-4bb4-9c79-f25da05281cb" providerId="AD" clId="Web-{2C4E9D80-3CA6-4D94-B614-C7FDCA58EA59}" dt="2023-11-23T13:52:17.048" v="369"/>
          <ac:spMkLst>
            <pc:docMk/>
            <pc:sldMk cId="1635113523" sldId="292"/>
            <ac:spMk id="10" creationId="{5C2A6256-1DD0-4E4B-A8B3-9A711B4DBE0C}"/>
          </ac:spMkLst>
        </pc:spChg>
        <pc:spChg chg="add">
          <ac:chgData name="Samuel Itauma" userId="S::samuel.itauma@hive3.com::de7fabbf-be75-4bb4-9c79-f25da05281cb" providerId="AD" clId="Web-{2C4E9D80-3CA6-4D94-B614-C7FDCA58EA59}" dt="2023-11-23T13:52:17.048" v="369"/>
          <ac:spMkLst>
            <pc:docMk/>
            <pc:sldMk cId="1635113523" sldId="292"/>
            <ac:spMk id="12" creationId="{41760540-185E-4652-BFD2-9B362EF3BC99}"/>
          </ac:spMkLst>
        </pc:spChg>
        <pc:spChg chg="add">
          <ac:chgData name="Samuel Itauma" userId="S::samuel.itauma@hive3.com::de7fabbf-be75-4bb4-9c79-f25da05281cb" providerId="AD" clId="Web-{2C4E9D80-3CA6-4D94-B614-C7FDCA58EA59}" dt="2023-11-23T13:52:17.048" v="369"/>
          <ac:spMkLst>
            <pc:docMk/>
            <pc:sldMk cId="1635113523" sldId="292"/>
            <ac:spMk id="14" creationId="{729789F4-85C1-41A0-83EB-992E22210CB9}"/>
          </ac:spMkLst>
        </pc:spChg>
        <pc:spChg chg="add">
          <ac:chgData name="Samuel Itauma" userId="S::samuel.itauma@hive3.com::de7fabbf-be75-4bb4-9c79-f25da05281cb" providerId="AD" clId="Web-{2C4E9D80-3CA6-4D94-B614-C7FDCA58EA59}" dt="2023-11-23T13:52:17.048" v="369"/>
          <ac:spMkLst>
            <pc:docMk/>
            <pc:sldMk cId="1635113523" sldId="292"/>
            <ac:spMk id="16" creationId="{9D9D367D-6DD2-4A7C-8918-0DCAC297559A}"/>
          </ac:spMkLst>
        </pc:spChg>
      </pc:sldChg>
      <pc:sldChg chg="addSp modSp new mod setBg">
        <pc:chgData name="Samuel Itauma" userId="S::samuel.itauma@hive3.com::de7fabbf-be75-4bb4-9c79-f25da05281cb" providerId="AD" clId="Web-{2C4E9D80-3CA6-4D94-B614-C7FDCA58EA59}" dt="2023-11-23T13:57:10.459" v="567" actId="20577"/>
        <pc:sldMkLst>
          <pc:docMk/>
          <pc:sldMk cId="1909371313" sldId="293"/>
        </pc:sldMkLst>
        <pc:spChg chg="mod">
          <ac:chgData name="Samuel Itauma" userId="S::samuel.itauma@hive3.com::de7fabbf-be75-4bb4-9c79-f25da05281cb" providerId="AD" clId="Web-{2C4E9D80-3CA6-4D94-B614-C7FDCA58EA59}" dt="2023-11-23T13:54:35.901" v="404" actId="20577"/>
          <ac:spMkLst>
            <pc:docMk/>
            <pc:sldMk cId="1909371313" sldId="293"/>
            <ac:spMk id="2" creationId="{B4AB1E23-8112-35C3-2542-0C4FF3B4D65C}"/>
          </ac:spMkLst>
        </pc:spChg>
        <pc:spChg chg="mod">
          <ac:chgData name="Samuel Itauma" userId="S::samuel.itauma@hive3.com::de7fabbf-be75-4bb4-9c79-f25da05281cb" providerId="AD" clId="Web-{2C4E9D80-3CA6-4D94-B614-C7FDCA58EA59}" dt="2023-11-23T13:57:10.459" v="567" actId="20577"/>
          <ac:spMkLst>
            <pc:docMk/>
            <pc:sldMk cId="1909371313" sldId="293"/>
            <ac:spMk id="3" creationId="{B1CCAAE5-C54B-A10B-E081-D53DBE1DF625}"/>
          </ac:spMkLst>
        </pc:spChg>
        <pc:spChg chg="add">
          <ac:chgData name="Samuel Itauma" userId="S::samuel.itauma@hive3.com::de7fabbf-be75-4bb4-9c79-f25da05281cb" providerId="AD" clId="Web-{2C4E9D80-3CA6-4D94-B614-C7FDCA58EA59}" dt="2023-11-23T13:54:20.431" v="385"/>
          <ac:spMkLst>
            <pc:docMk/>
            <pc:sldMk cId="1909371313" sldId="293"/>
            <ac:spMk id="8" creationId="{72526924-84D3-45FB-A5FE-62D8FCBF53B6}"/>
          </ac:spMkLst>
        </pc:spChg>
        <pc:spChg chg="add">
          <ac:chgData name="Samuel Itauma" userId="S::samuel.itauma@hive3.com::de7fabbf-be75-4bb4-9c79-f25da05281cb" providerId="AD" clId="Web-{2C4E9D80-3CA6-4D94-B614-C7FDCA58EA59}" dt="2023-11-23T13:54:20.431" v="385"/>
          <ac:spMkLst>
            <pc:docMk/>
            <pc:sldMk cId="1909371313" sldId="293"/>
            <ac:spMk id="10" creationId="{5C2A6256-1DD0-4E4B-A8B3-9A711B4DBE0C}"/>
          </ac:spMkLst>
        </pc:spChg>
        <pc:spChg chg="add">
          <ac:chgData name="Samuel Itauma" userId="S::samuel.itauma@hive3.com::de7fabbf-be75-4bb4-9c79-f25da05281cb" providerId="AD" clId="Web-{2C4E9D80-3CA6-4D94-B614-C7FDCA58EA59}" dt="2023-11-23T13:54:20.431" v="385"/>
          <ac:spMkLst>
            <pc:docMk/>
            <pc:sldMk cId="1909371313" sldId="293"/>
            <ac:spMk id="12" creationId="{41760540-185E-4652-BFD2-9B362EF3BC99}"/>
          </ac:spMkLst>
        </pc:spChg>
        <pc:spChg chg="add">
          <ac:chgData name="Samuel Itauma" userId="S::samuel.itauma@hive3.com::de7fabbf-be75-4bb4-9c79-f25da05281cb" providerId="AD" clId="Web-{2C4E9D80-3CA6-4D94-B614-C7FDCA58EA59}" dt="2023-11-23T13:54:20.431" v="385"/>
          <ac:spMkLst>
            <pc:docMk/>
            <pc:sldMk cId="1909371313" sldId="293"/>
            <ac:spMk id="14" creationId="{729789F4-85C1-41A0-83EB-992E22210CB9}"/>
          </ac:spMkLst>
        </pc:spChg>
        <pc:spChg chg="add">
          <ac:chgData name="Samuel Itauma" userId="S::samuel.itauma@hive3.com::de7fabbf-be75-4bb4-9c79-f25da05281cb" providerId="AD" clId="Web-{2C4E9D80-3CA6-4D94-B614-C7FDCA58EA59}" dt="2023-11-23T13:54:20.431" v="385"/>
          <ac:spMkLst>
            <pc:docMk/>
            <pc:sldMk cId="1909371313" sldId="293"/>
            <ac:spMk id="16" creationId="{9D9D367D-6DD2-4A7C-8918-0DCAC297559A}"/>
          </ac:spMkLst>
        </pc:spChg>
      </pc:sldChg>
    </pc:docChg>
  </pc:docChgLst>
  <pc:docChgLst>
    <pc:chgData name="Samuel Itauma" userId="S::samuel.itauma@hive3.com::de7fabbf-be75-4bb4-9c79-f25da05281cb" providerId="AD" clId="Web-{6C72A596-AF67-40CC-A3AA-F3BF6655EF03}"/>
    <pc:docChg chg="modSld addMainMaster delMainMaster">
      <pc:chgData name="Samuel Itauma" userId="S::samuel.itauma@hive3.com::de7fabbf-be75-4bb4-9c79-f25da05281cb" providerId="AD" clId="Web-{6C72A596-AF67-40CC-A3AA-F3BF6655EF03}" dt="2023-11-22T15:12:10.539" v="45" actId="20577"/>
      <pc:docMkLst>
        <pc:docMk/>
      </pc:docMkLst>
      <pc:sldChg chg="addSp modSp mod setBg modClrScheme chgLayout">
        <pc:chgData name="Samuel Itauma" userId="S::samuel.itauma@hive3.com::de7fabbf-be75-4bb4-9c79-f25da05281cb" providerId="AD" clId="Web-{6C72A596-AF67-40CC-A3AA-F3BF6655EF03}" dt="2023-11-22T15:12:10.539" v="45" actId="20577"/>
        <pc:sldMkLst>
          <pc:docMk/>
          <pc:sldMk cId="109857222" sldId="256"/>
        </pc:sldMkLst>
        <pc:spChg chg="mod">
          <ac:chgData name="Samuel Itauma" userId="S::samuel.itauma@hive3.com::de7fabbf-be75-4bb4-9c79-f25da05281cb" providerId="AD" clId="Web-{6C72A596-AF67-40CC-A3AA-F3BF6655EF03}" dt="2023-11-22T15:10:28.473" v="10" actId="20577"/>
          <ac:spMkLst>
            <pc:docMk/>
            <pc:sldMk cId="109857222" sldId="256"/>
            <ac:spMk id="2" creationId="{00000000-0000-0000-0000-000000000000}"/>
          </ac:spMkLst>
        </pc:spChg>
        <pc:spChg chg="mod">
          <ac:chgData name="Samuel Itauma" userId="S::samuel.itauma@hive3.com::de7fabbf-be75-4bb4-9c79-f25da05281cb" providerId="AD" clId="Web-{6C72A596-AF67-40CC-A3AA-F3BF6655EF03}" dt="2023-11-22T15:12:10.539" v="45" actId="20577"/>
          <ac:spMkLst>
            <pc:docMk/>
            <pc:sldMk cId="109857222" sldId="256"/>
            <ac:spMk id="3" creationId="{00000000-0000-0000-0000-000000000000}"/>
          </ac:spMkLst>
        </pc:spChg>
        <pc:spChg chg="add">
          <ac:chgData name="Samuel Itauma" userId="S::samuel.itauma@hive3.com::de7fabbf-be75-4bb4-9c79-f25da05281cb" providerId="AD" clId="Web-{6C72A596-AF67-40CC-A3AA-F3BF6655EF03}" dt="2023-11-22T15:10:08.785" v="0"/>
          <ac:spMkLst>
            <pc:docMk/>
            <pc:sldMk cId="109857222" sldId="256"/>
            <ac:spMk id="9" creationId="{EA164D6B-6878-4B9F-A2D0-985D39B17B46}"/>
          </ac:spMkLst>
        </pc:spChg>
        <pc:spChg chg="add">
          <ac:chgData name="Samuel Itauma" userId="S::samuel.itauma@hive3.com::de7fabbf-be75-4bb4-9c79-f25da05281cb" providerId="AD" clId="Web-{6C72A596-AF67-40CC-A3AA-F3BF6655EF03}" dt="2023-11-22T15:10:08.785" v="0"/>
          <ac:spMkLst>
            <pc:docMk/>
            <pc:sldMk cId="109857222" sldId="256"/>
            <ac:spMk id="11" creationId="{362F176A-9349-4CD7-8042-59C0200C8CE9}"/>
          </ac:spMkLst>
        </pc:spChg>
        <pc:spChg chg="add">
          <ac:chgData name="Samuel Itauma" userId="S::samuel.itauma@hive3.com::de7fabbf-be75-4bb4-9c79-f25da05281cb" providerId="AD" clId="Web-{6C72A596-AF67-40CC-A3AA-F3BF6655EF03}" dt="2023-11-22T15:10:08.785" v="0"/>
          <ac:spMkLst>
            <pc:docMk/>
            <pc:sldMk cId="109857222" sldId="256"/>
            <ac:spMk id="13" creationId="{4E9A171F-91A7-42F8-B25C-E38B244E757C}"/>
          </ac:spMkLst>
        </pc:spChg>
        <pc:spChg chg="add">
          <ac:chgData name="Samuel Itauma" userId="S::samuel.itauma@hive3.com::de7fabbf-be75-4bb4-9c79-f25da05281cb" providerId="AD" clId="Web-{6C72A596-AF67-40CC-A3AA-F3BF6655EF03}" dt="2023-11-22T15:10:08.785" v="0"/>
          <ac:spMkLst>
            <pc:docMk/>
            <pc:sldMk cId="109857222" sldId="256"/>
            <ac:spMk id="15" creationId="{064738AB-B6BE-4867-889A-52CE4AC8DBD0}"/>
          </ac:spMkLst>
        </pc:spChg>
        <pc:spChg chg="add">
          <ac:chgData name="Samuel Itauma" userId="S::samuel.itauma@hive3.com::de7fabbf-be75-4bb4-9c79-f25da05281cb" providerId="AD" clId="Web-{6C72A596-AF67-40CC-A3AA-F3BF6655EF03}" dt="2023-11-22T15:10:08.785" v="0"/>
          <ac:spMkLst>
            <pc:docMk/>
            <pc:sldMk cId="109857222" sldId="256"/>
            <ac:spMk id="17" creationId="{57851D67-7085-40E2-B146-F91433A28E08}"/>
          </ac:spMkLst>
        </pc:spChg>
        <pc:spChg chg="add">
          <ac:chgData name="Samuel Itauma" userId="S::samuel.itauma@hive3.com::de7fabbf-be75-4bb4-9c79-f25da05281cb" providerId="AD" clId="Web-{6C72A596-AF67-40CC-A3AA-F3BF6655EF03}" dt="2023-11-22T15:10:08.785" v="0"/>
          <ac:spMkLst>
            <pc:docMk/>
            <pc:sldMk cId="109857222" sldId="256"/>
            <ac:spMk id="19" creationId="{9C969C2C-E7E3-4052-87D4-61E733EC1BBD}"/>
          </ac:spMkLst>
        </pc:spChg>
        <pc:spChg chg="add">
          <ac:chgData name="Samuel Itauma" userId="S::samuel.itauma@hive3.com::de7fabbf-be75-4bb4-9c79-f25da05281cb" providerId="AD" clId="Web-{6C72A596-AF67-40CC-A3AA-F3BF6655EF03}" dt="2023-11-22T15:10:08.785" v="0"/>
          <ac:spMkLst>
            <pc:docMk/>
            <pc:sldMk cId="109857222" sldId="256"/>
            <ac:spMk id="21" creationId="{7C60369F-A41B-4D6E-8990-30E2715C5730}"/>
          </ac:spMkLst>
        </pc:spChg>
        <pc:picChg chg="add">
          <ac:chgData name="Samuel Itauma" userId="S::samuel.itauma@hive3.com::de7fabbf-be75-4bb4-9c79-f25da05281cb" providerId="AD" clId="Web-{6C72A596-AF67-40CC-A3AA-F3BF6655EF03}" dt="2023-11-22T15:10:08.785" v="0"/>
          <ac:picMkLst>
            <pc:docMk/>
            <pc:sldMk cId="109857222" sldId="256"/>
            <ac:picMk id="4" creationId="{881DC618-9FE7-4040-8206-BBA3B9899775}"/>
          </ac:picMkLst>
        </pc:picChg>
      </pc:sldChg>
      <pc:sldMasterChg chg="del delSldLayout">
        <pc:chgData name="Samuel Itauma" userId="S::samuel.itauma@hive3.com::de7fabbf-be75-4bb4-9c79-f25da05281cb" providerId="AD" clId="Web-{6C72A596-AF67-40CC-A3AA-F3BF6655EF03}" dt="2023-11-22T15:10:08.785" v="0"/>
        <pc:sldMasterMkLst>
          <pc:docMk/>
          <pc:sldMasterMk cId="2460954070" sldId="2147483660"/>
        </pc:sldMasterMkLst>
        <pc:sldLayoutChg chg="del">
          <pc:chgData name="Samuel Itauma" userId="S::samuel.itauma@hive3.com::de7fabbf-be75-4bb4-9c79-f25da05281cb" providerId="AD" clId="Web-{6C72A596-AF67-40CC-A3AA-F3BF6655EF03}" dt="2023-11-22T15:10:08.785" v="0"/>
          <pc:sldLayoutMkLst>
            <pc:docMk/>
            <pc:sldMasterMk cId="2460954070" sldId="2147483660"/>
            <pc:sldLayoutMk cId="2385387890" sldId="2147483661"/>
          </pc:sldLayoutMkLst>
        </pc:sldLayoutChg>
        <pc:sldLayoutChg chg="del">
          <pc:chgData name="Samuel Itauma" userId="S::samuel.itauma@hive3.com::de7fabbf-be75-4bb4-9c79-f25da05281cb" providerId="AD" clId="Web-{6C72A596-AF67-40CC-A3AA-F3BF6655EF03}" dt="2023-11-22T15:10:08.785" v="0"/>
          <pc:sldLayoutMkLst>
            <pc:docMk/>
            <pc:sldMasterMk cId="2460954070" sldId="2147483660"/>
            <pc:sldLayoutMk cId="949138452" sldId="2147483662"/>
          </pc:sldLayoutMkLst>
        </pc:sldLayoutChg>
        <pc:sldLayoutChg chg="del">
          <pc:chgData name="Samuel Itauma" userId="S::samuel.itauma@hive3.com::de7fabbf-be75-4bb4-9c79-f25da05281cb" providerId="AD" clId="Web-{6C72A596-AF67-40CC-A3AA-F3BF6655EF03}" dt="2023-11-22T15:10:08.785" v="0"/>
          <pc:sldLayoutMkLst>
            <pc:docMk/>
            <pc:sldMasterMk cId="2460954070" sldId="2147483660"/>
            <pc:sldLayoutMk cId="2591524520" sldId="2147483663"/>
          </pc:sldLayoutMkLst>
        </pc:sldLayoutChg>
        <pc:sldLayoutChg chg="del">
          <pc:chgData name="Samuel Itauma" userId="S::samuel.itauma@hive3.com::de7fabbf-be75-4bb4-9c79-f25da05281cb" providerId="AD" clId="Web-{6C72A596-AF67-40CC-A3AA-F3BF6655EF03}" dt="2023-11-22T15:10:08.785" v="0"/>
          <pc:sldLayoutMkLst>
            <pc:docMk/>
            <pc:sldMasterMk cId="2460954070" sldId="2147483660"/>
            <pc:sldLayoutMk cId="1203092039" sldId="2147483664"/>
          </pc:sldLayoutMkLst>
        </pc:sldLayoutChg>
        <pc:sldLayoutChg chg="del">
          <pc:chgData name="Samuel Itauma" userId="S::samuel.itauma@hive3.com::de7fabbf-be75-4bb4-9c79-f25da05281cb" providerId="AD" clId="Web-{6C72A596-AF67-40CC-A3AA-F3BF6655EF03}" dt="2023-11-22T15:10:08.785" v="0"/>
          <pc:sldLayoutMkLst>
            <pc:docMk/>
            <pc:sldMasterMk cId="2460954070" sldId="2147483660"/>
            <pc:sldLayoutMk cId="3733172339" sldId="2147483665"/>
          </pc:sldLayoutMkLst>
        </pc:sldLayoutChg>
        <pc:sldLayoutChg chg="del">
          <pc:chgData name="Samuel Itauma" userId="S::samuel.itauma@hive3.com::de7fabbf-be75-4bb4-9c79-f25da05281cb" providerId="AD" clId="Web-{6C72A596-AF67-40CC-A3AA-F3BF6655EF03}" dt="2023-11-22T15:10:08.785" v="0"/>
          <pc:sldLayoutMkLst>
            <pc:docMk/>
            <pc:sldMasterMk cId="2460954070" sldId="2147483660"/>
            <pc:sldLayoutMk cId="3210312558" sldId="2147483666"/>
          </pc:sldLayoutMkLst>
        </pc:sldLayoutChg>
        <pc:sldLayoutChg chg="del">
          <pc:chgData name="Samuel Itauma" userId="S::samuel.itauma@hive3.com::de7fabbf-be75-4bb4-9c79-f25da05281cb" providerId="AD" clId="Web-{6C72A596-AF67-40CC-A3AA-F3BF6655EF03}" dt="2023-11-22T15:10:08.785" v="0"/>
          <pc:sldLayoutMkLst>
            <pc:docMk/>
            <pc:sldMasterMk cId="2460954070" sldId="2147483660"/>
            <pc:sldLayoutMk cId="3146388984" sldId="2147483667"/>
          </pc:sldLayoutMkLst>
        </pc:sldLayoutChg>
        <pc:sldLayoutChg chg="del">
          <pc:chgData name="Samuel Itauma" userId="S::samuel.itauma@hive3.com::de7fabbf-be75-4bb4-9c79-f25da05281cb" providerId="AD" clId="Web-{6C72A596-AF67-40CC-A3AA-F3BF6655EF03}" dt="2023-11-22T15:10:08.785" v="0"/>
          <pc:sldLayoutMkLst>
            <pc:docMk/>
            <pc:sldMasterMk cId="2460954070" sldId="2147483660"/>
            <pc:sldLayoutMk cId="3171841454" sldId="2147483668"/>
          </pc:sldLayoutMkLst>
        </pc:sldLayoutChg>
        <pc:sldLayoutChg chg="del">
          <pc:chgData name="Samuel Itauma" userId="S::samuel.itauma@hive3.com::de7fabbf-be75-4bb4-9c79-f25da05281cb" providerId="AD" clId="Web-{6C72A596-AF67-40CC-A3AA-F3BF6655EF03}" dt="2023-11-22T15:10:08.785" v="0"/>
          <pc:sldLayoutMkLst>
            <pc:docMk/>
            <pc:sldMasterMk cId="2460954070" sldId="2147483660"/>
            <pc:sldLayoutMk cId="1718958274" sldId="2147483669"/>
          </pc:sldLayoutMkLst>
        </pc:sldLayoutChg>
        <pc:sldLayoutChg chg="del">
          <pc:chgData name="Samuel Itauma" userId="S::samuel.itauma@hive3.com::de7fabbf-be75-4bb4-9c79-f25da05281cb" providerId="AD" clId="Web-{6C72A596-AF67-40CC-A3AA-F3BF6655EF03}" dt="2023-11-22T15:10:08.785" v="0"/>
          <pc:sldLayoutMkLst>
            <pc:docMk/>
            <pc:sldMasterMk cId="2460954070" sldId="2147483660"/>
            <pc:sldLayoutMk cId="2202905451" sldId="2147483670"/>
          </pc:sldLayoutMkLst>
        </pc:sldLayoutChg>
        <pc:sldLayoutChg chg="del">
          <pc:chgData name="Samuel Itauma" userId="S::samuel.itauma@hive3.com::de7fabbf-be75-4bb4-9c79-f25da05281cb" providerId="AD" clId="Web-{6C72A596-AF67-40CC-A3AA-F3BF6655EF03}" dt="2023-11-22T15:10:08.785" v="0"/>
          <pc:sldLayoutMkLst>
            <pc:docMk/>
            <pc:sldMasterMk cId="2460954070" sldId="2147483660"/>
            <pc:sldLayoutMk cId="3479445657" sldId="2147483671"/>
          </pc:sldLayoutMkLst>
        </pc:sldLayoutChg>
      </pc:sldMasterChg>
      <pc:sldMasterChg chg="add replId addSldLayout">
        <pc:chgData name="Samuel Itauma" userId="S::samuel.itauma@hive3.com::de7fabbf-be75-4bb4-9c79-f25da05281cb" providerId="AD" clId="Web-{6C72A596-AF67-40CC-A3AA-F3BF6655EF03}" dt="2023-11-22T15:10:08.785" v="0"/>
        <pc:sldMasterMkLst>
          <pc:docMk/>
          <pc:sldMasterMk cId="1514033167" sldId="2147483672"/>
        </pc:sldMasterMkLst>
        <pc:sldLayoutChg chg="add">
          <pc:chgData name="Samuel Itauma" userId="S::samuel.itauma@hive3.com::de7fabbf-be75-4bb4-9c79-f25da05281cb" providerId="AD" clId="Web-{6C72A596-AF67-40CC-A3AA-F3BF6655EF03}" dt="2023-11-22T15:10:08.785" v="0"/>
          <pc:sldLayoutMkLst>
            <pc:docMk/>
            <pc:sldMasterMk cId="1514033167" sldId="2147483672"/>
            <pc:sldLayoutMk cId="1557456509" sldId="2147483673"/>
          </pc:sldLayoutMkLst>
        </pc:sldLayoutChg>
        <pc:sldLayoutChg chg="add replId">
          <pc:chgData name="Samuel Itauma" userId="S::samuel.itauma@hive3.com::de7fabbf-be75-4bb4-9c79-f25da05281cb" providerId="AD" clId="Web-{6C72A596-AF67-40CC-A3AA-F3BF6655EF03}" dt="2023-11-22T15:10:08.785" v="0"/>
          <pc:sldLayoutMkLst>
            <pc:docMk/>
            <pc:sldMasterMk cId="1514033167" sldId="2147483672"/>
            <pc:sldLayoutMk cId="3513983422" sldId="2147483674"/>
          </pc:sldLayoutMkLst>
        </pc:sldLayoutChg>
        <pc:sldLayoutChg chg="add replId">
          <pc:chgData name="Samuel Itauma" userId="S::samuel.itauma@hive3.com::de7fabbf-be75-4bb4-9c79-f25da05281cb" providerId="AD" clId="Web-{6C72A596-AF67-40CC-A3AA-F3BF6655EF03}" dt="2023-11-22T15:10:08.785" v="0"/>
          <pc:sldLayoutMkLst>
            <pc:docMk/>
            <pc:sldMasterMk cId="1514033167" sldId="2147483672"/>
            <pc:sldLayoutMk cId="1965326485" sldId="2147483675"/>
          </pc:sldLayoutMkLst>
        </pc:sldLayoutChg>
        <pc:sldLayoutChg chg="add replId">
          <pc:chgData name="Samuel Itauma" userId="S::samuel.itauma@hive3.com::de7fabbf-be75-4bb4-9c79-f25da05281cb" providerId="AD" clId="Web-{6C72A596-AF67-40CC-A3AA-F3BF6655EF03}" dt="2023-11-22T15:10:08.785" v="0"/>
          <pc:sldLayoutMkLst>
            <pc:docMk/>
            <pc:sldMasterMk cId="1514033167" sldId="2147483672"/>
            <pc:sldLayoutMk cId="1900883550" sldId="2147483676"/>
          </pc:sldLayoutMkLst>
        </pc:sldLayoutChg>
        <pc:sldLayoutChg chg="add replId">
          <pc:chgData name="Samuel Itauma" userId="S::samuel.itauma@hive3.com::de7fabbf-be75-4bb4-9c79-f25da05281cb" providerId="AD" clId="Web-{6C72A596-AF67-40CC-A3AA-F3BF6655EF03}" dt="2023-11-22T15:10:08.785" v="0"/>
          <pc:sldLayoutMkLst>
            <pc:docMk/>
            <pc:sldMasterMk cId="1514033167" sldId="2147483672"/>
            <pc:sldLayoutMk cId="1108774623" sldId="2147483677"/>
          </pc:sldLayoutMkLst>
        </pc:sldLayoutChg>
        <pc:sldLayoutChg chg="add replId">
          <pc:chgData name="Samuel Itauma" userId="S::samuel.itauma@hive3.com::de7fabbf-be75-4bb4-9c79-f25da05281cb" providerId="AD" clId="Web-{6C72A596-AF67-40CC-A3AA-F3BF6655EF03}" dt="2023-11-22T15:10:08.785" v="0"/>
          <pc:sldLayoutMkLst>
            <pc:docMk/>
            <pc:sldMasterMk cId="1514033167" sldId="2147483672"/>
            <pc:sldLayoutMk cId="3302212397" sldId="2147483678"/>
          </pc:sldLayoutMkLst>
        </pc:sldLayoutChg>
        <pc:sldLayoutChg chg="add replId">
          <pc:chgData name="Samuel Itauma" userId="S::samuel.itauma@hive3.com::de7fabbf-be75-4bb4-9c79-f25da05281cb" providerId="AD" clId="Web-{6C72A596-AF67-40CC-A3AA-F3BF6655EF03}" dt="2023-11-22T15:10:08.785" v="0"/>
          <pc:sldLayoutMkLst>
            <pc:docMk/>
            <pc:sldMasterMk cId="1514033167" sldId="2147483672"/>
            <pc:sldLayoutMk cId="498465742" sldId="2147483679"/>
          </pc:sldLayoutMkLst>
        </pc:sldLayoutChg>
        <pc:sldLayoutChg chg="add replId">
          <pc:chgData name="Samuel Itauma" userId="S::samuel.itauma@hive3.com::de7fabbf-be75-4bb4-9c79-f25da05281cb" providerId="AD" clId="Web-{6C72A596-AF67-40CC-A3AA-F3BF6655EF03}" dt="2023-11-22T15:10:08.785" v="0"/>
          <pc:sldLayoutMkLst>
            <pc:docMk/>
            <pc:sldMasterMk cId="1514033167" sldId="2147483672"/>
            <pc:sldLayoutMk cId="2244127408" sldId="2147483680"/>
          </pc:sldLayoutMkLst>
        </pc:sldLayoutChg>
        <pc:sldLayoutChg chg="add replId">
          <pc:chgData name="Samuel Itauma" userId="S::samuel.itauma@hive3.com::de7fabbf-be75-4bb4-9c79-f25da05281cb" providerId="AD" clId="Web-{6C72A596-AF67-40CC-A3AA-F3BF6655EF03}" dt="2023-11-22T15:10:08.785" v="0"/>
          <pc:sldLayoutMkLst>
            <pc:docMk/>
            <pc:sldMasterMk cId="1514033167" sldId="2147483672"/>
            <pc:sldLayoutMk cId="472821207" sldId="2147483681"/>
          </pc:sldLayoutMkLst>
        </pc:sldLayoutChg>
        <pc:sldLayoutChg chg="add replId">
          <pc:chgData name="Samuel Itauma" userId="S::samuel.itauma@hive3.com::de7fabbf-be75-4bb4-9c79-f25da05281cb" providerId="AD" clId="Web-{6C72A596-AF67-40CC-A3AA-F3BF6655EF03}" dt="2023-11-22T15:10:08.785" v="0"/>
          <pc:sldLayoutMkLst>
            <pc:docMk/>
            <pc:sldMasterMk cId="1514033167" sldId="2147483672"/>
            <pc:sldLayoutMk cId="521262234" sldId="2147483682"/>
          </pc:sldLayoutMkLst>
        </pc:sldLayoutChg>
        <pc:sldLayoutChg chg="add replId">
          <pc:chgData name="Samuel Itauma" userId="S::samuel.itauma@hive3.com::de7fabbf-be75-4bb4-9c79-f25da05281cb" providerId="AD" clId="Web-{6C72A596-AF67-40CC-A3AA-F3BF6655EF03}" dt="2023-11-22T15:10:08.785" v="0"/>
          <pc:sldLayoutMkLst>
            <pc:docMk/>
            <pc:sldMasterMk cId="1514033167" sldId="2147483672"/>
            <pc:sldLayoutMk cId="3505702692" sldId="2147483683"/>
          </pc:sldLayoutMkLst>
        </pc:sldLayoutChg>
      </pc:sldMasterChg>
    </pc:docChg>
  </pc:docChgLst>
  <pc:docChgLst>
    <pc:chgData name="Samuel Itauma" userId="S::samuel.itauma@hive3.com::de7fabbf-be75-4bb4-9c79-f25da05281cb" providerId="AD" clId="Web-{2832B31D-0203-4FEB-8BBA-76353EC0F614}"/>
    <pc:docChg chg="modSld">
      <pc:chgData name="Samuel Itauma" userId="S::samuel.itauma@hive3.com::de7fabbf-be75-4bb4-9c79-f25da05281cb" providerId="AD" clId="Web-{2832B31D-0203-4FEB-8BBA-76353EC0F614}" dt="2023-11-24T12:14:41.092" v="3" actId="20577"/>
      <pc:docMkLst>
        <pc:docMk/>
      </pc:docMkLst>
      <pc:sldChg chg="modSp">
        <pc:chgData name="Samuel Itauma" userId="S::samuel.itauma@hive3.com::de7fabbf-be75-4bb4-9c79-f25da05281cb" providerId="AD" clId="Web-{2832B31D-0203-4FEB-8BBA-76353EC0F614}" dt="2023-11-24T12:14:41.092" v="3" actId="20577"/>
        <pc:sldMkLst>
          <pc:docMk/>
          <pc:sldMk cId="1909371313" sldId="293"/>
        </pc:sldMkLst>
        <pc:spChg chg="mod">
          <ac:chgData name="Samuel Itauma" userId="S::samuel.itauma@hive3.com::de7fabbf-be75-4bb4-9c79-f25da05281cb" providerId="AD" clId="Web-{2832B31D-0203-4FEB-8BBA-76353EC0F614}" dt="2023-11-24T12:14:41.092" v="3" actId="20577"/>
          <ac:spMkLst>
            <pc:docMk/>
            <pc:sldMk cId="1909371313" sldId="293"/>
            <ac:spMk id="3" creationId="{B1CCAAE5-C54B-A10B-E081-D53DBE1DF625}"/>
          </ac:spMkLst>
        </pc:spChg>
      </pc:sldChg>
    </pc:docChg>
  </pc:docChgLst>
  <pc:docChgLst>
    <pc:chgData name="Samuel Itauma" userId="S::samuel.itauma@hive3.com::de7fabbf-be75-4bb4-9c79-f25da05281cb" providerId="AD" clId="Web-{4F7573C5-7467-4591-A7D5-BEFCBC26B508}"/>
    <pc:docChg chg="addSld modSld">
      <pc:chgData name="Samuel Itauma" userId="S::samuel.itauma@hive3.com::de7fabbf-be75-4bb4-9c79-f25da05281cb" providerId="AD" clId="Web-{4F7573C5-7467-4591-A7D5-BEFCBC26B508}" dt="2023-11-22T15:49:51.082" v="916"/>
      <pc:docMkLst>
        <pc:docMk/>
      </pc:docMkLst>
      <pc:sldChg chg="addSp modSp mod setBg">
        <pc:chgData name="Samuel Itauma" userId="S::samuel.itauma@hive3.com::de7fabbf-be75-4bb4-9c79-f25da05281cb" providerId="AD" clId="Web-{4F7573C5-7467-4591-A7D5-BEFCBC26B508}" dt="2023-11-22T15:24:36.341" v="207" actId="20577"/>
        <pc:sldMkLst>
          <pc:docMk/>
          <pc:sldMk cId="3509638718" sldId="257"/>
        </pc:sldMkLst>
        <pc:spChg chg="mod">
          <ac:chgData name="Samuel Itauma" userId="S::samuel.itauma@hive3.com::de7fabbf-be75-4bb4-9c79-f25da05281cb" providerId="AD" clId="Web-{4F7573C5-7467-4591-A7D5-BEFCBC26B508}" dt="2023-11-22T15:19:41.597" v="58" actId="14100"/>
          <ac:spMkLst>
            <pc:docMk/>
            <pc:sldMk cId="3509638718" sldId="257"/>
            <ac:spMk id="2" creationId="{A6767DD1-AC3D-E0E8-5444-F68C38884F23}"/>
          </ac:spMkLst>
        </pc:spChg>
        <pc:spChg chg="mod">
          <ac:chgData name="Samuel Itauma" userId="S::samuel.itauma@hive3.com::de7fabbf-be75-4bb4-9c79-f25da05281cb" providerId="AD" clId="Web-{4F7573C5-7467-4591-A7D5-BEFCBC26B508}" dt="2023-11-22T15:24:36.341" v="207" actId="20577"/>
          <ac:spMkLst>
            <pc:docMk/>
            <pc:sldMk cId="3509638718" sldId="257"/>
            <ac:spMk id="3" creationId="{476A4F7A-3E05-0FF3-B14A-94EE4E66778C}"/>
          </ac:spMkLst>
        </pc:spChg>
        <pc:spChg chg="add">
          <ac:chgData name="Samuel Itauma" userId="S::samuel.itauma@hive3.com::de7fabbf-be75-4bb4-9c79-f25da05281cb" providerId="AD" clId="Web-{4F7573C5-7467-4591-A7D5-BEFCBC26B508}" dt="2023-11-22T15:19:19.830" v="52"/>
          <ac:spMkLst>
            <pc:docMk/>
            <pc:sldMk cId="3509638718" sldId="257"/>
            <ac:spMk id="9" creationId="{099405E2-1A96-4DBA-A9DC-4C2A1B421CA9}"/>
          </ac:spMkLst>
        </pc:spChg>
        <pc:spChg chg="add">
          <ac:chgData name="Samuel Itauma" userId="S::samuel.itauma@hive3.com::de7fabbf-be75-4bb4-9c79-f25da05281cb" providerId="AD" clId="Web-{4F7573C5-7467-4591-A7D5-BEFCBC26B508}" dt="2023-11-22T15:19:19.830" v="52"/>
          <ac:spMkLst>
            <pc:docMk/>
            <pc:sldMk cId="3509638718" sldId="257"/>
            <ac:spMk id="11" creationId="{79855050-A75B-4DD0-9B56-8B1C7722D884}"/>
          </ac:spMkLst>
        </pc:spChg>
        <pc:spChg chg="add">
          <ac:chgData name="Samuel Itauma" userId="S::samuel.itauma@hive3.com::de7fabbf-be75-4bb4-9c79-f25da05281cb" providerId="AD" clId="Web-{4F7573C5-7467-4591-A7D5-BEFCBC26B508}" dt="2023-11-22T15:19:19.830" v="52"/>
          <ac:spMkLst>
            <pc:docMk/>
            <pc:sldMk cId="3509638718" sldId="257"/>
            <ac:spMk id="13" creationId="{2060C0F7-61A6-4E64-A77E-AFBD81127352}"/>
          </ac:spMkLst>
        </pc:spChg>
        <pc:spChg chg="add">
          <ac:chgData name="Samuel Itauma" userId="S::samuel.itauma@hive3.com::de7fabbf-be75-4bb4-9c79-f25da05281cb" providerId="AD" clId="Web-{4F7573C5-7467-4591-A7D5-BEFCBC26B508}" dt="2023-11-22T15:19:19.830" v="52"/>
          <ac:spMkLst>
            <pc:docMk/>
            <pc:sldMk cId="3509638718" sldId="257"/>
            <ac:spMk id="15" creationId="{BCF4857D-F003-4CA1-82AB-00900B1008BA}"/>
          </ac:spMkLst>
        </pc:spChg>
        <pc:spChg chg="add">
          <ac:chgData name="Samuel Itauma" userId="S::samuel.itauma@hive3.com::de7fabbf-be75-4bb4-9c79-f25da05281cb" providerId="AD" clId="Web-{4F7573C5-7467-4591-A7D5-BEFCBC26B508}" dt="2023-11-22T15:19:19.830" v="52"/>
          <ac:spMkLst>
            <pc:docMk/>
            <pc:sldMk cId="3509638718" sldId="257"/>
            <ac:spMk id="17" creationId="{DB791336-FCAA-4174-9303-B3F374861110}"/>
          </ac:spMkLst>
        </pc:spChg>
        <pc:spChg chg="add">
          <ac:chgData name="Samuel Itauma" userId="S::samuel.itauma@hive3.com::de7fabbf-be75-4bb4-9c79-f25da05281cb" providerId="AD" clId="Web-{4F7573C5-7467-4591-A7D5-BEFCBC26B508}" dt="2023-11-22T15:19:19.830" v="52"/>
          <ac:spMkLst>
            <pc:docMk/>
            <pc:sldMk cId="3509638718" sldId="257"/>
            <ac:spMk id="19" creationId="{CA212158-300D-44D0-9CCE-472C3F669EE1}"/>
          </ac:spMkLst>
        </pc:spChg>
        <pc:spChg chg="add">
          <ac:chgData name="Samuel Itauma" userId="S::samuel.itauma@hive3.com::de7fabbf-be75-4bb4-9c79-f25da05281cb" providerId="AD" clId="Web-{4F7573C5-7467-4591-A7D5-BEFCBC26B508}" dt="2023-11-22T15:19:19.830" v="52"/>
          <ac:spMkLst>
            <pc:docMk/>
            <pc:sldMk cId="3509638718" sldId="257"/>
            <ac:spMk id="21" creationId="{988521F4-D44A-42C5-9BDB-5CA25554098B}"/>
          </ac:spMkLst>
        </pc:spChg>
        <pc:spChg chg="add">
          <ac:chgData name="Samuel Itauma" userId="S::samuel.itauma@hive3.com::de7fabbf-be75-4bb4-9c79-f25da05281cb" providerId="AD" clId="Web-{4F7573C5-7467-4591-A7D5-BEFCBC26B508}" dt="2023-11-22T15:19:19.830" v="52"/>
          <ac:spMkLst>
            <pc:docMk/>
            <pc:sldMk cId="3509638718" sldId="257"/>
            <ac:spMk id="23" creationId="{5E6738EB-6FF0-4AF9-8462-57F4494B88B2}"/>
          </ac:spMkLst>
        </pc:spChg>
        <pc:picChg chg="add mod">
          <ac:chgData name="Samuel Itauma" userId="S::samuel.itauma@hive3.com::de7fabbf-be75-4bb4-9c79-f25da05281cb" providerId="AD" clId="Web-{4F7573C5-7467-4591-A7D5-BEFCBC26B508}" dt="2023-11-22T15:19:19.830" v="52"/>
          <ac:picMkLst>
            <pc:docMk/>
            <pc:sldMk cId="3509638718" sldId="257"/>
            <ac:picMk id="4" creationId="{FC6F9008-4DF0-D6D8-0F9C-2932902B2472}"/>
          </ac:picMkLst>
        </pc:picChg>
      </pc:sldChg>
      <pc:sldChg chg="addSp modSp new mod setBg">
        <pc:chgData name="Samuel Itauma" userId="S::samuel.itauma@hive3.com::de7fabbf-be75-4bb4-9c79-f25da05281cb" providerId="AD" clId="Web-{4F7573C5-7467-4591-A7D5-BEFCBC26B508}" dt="2023-11-22T15:38:55.200" v="524" actId="20577"/>
        <pc:sldMkLst>
          <pc:docMk/>
          <pc:sldMk cId="1380570461" sldId="258"/>
        </pc:sldMkLst>
        <pc:spChg chg="mod">
          <ac:chgData name="Samuel Itauma" userId="S::samuel.itauma@hive3.com::de7fabbf-be75-4bb4-9c79-f25da05281cb" providerId="AD" clId="Web-{4F7573C5-7467-4591-A7D5-BEFCBC26B508}" dt="2023-11-22T15:26:25.705" v="217" actId="20577"/>
          <ac:spMkLst>
            <pc:docMk/>
            <pc:sldMk cId="1380570461" sldId="258"/>
            <ac:spMk id="2" creationId="{01A04E19-D701-22FE-C9E2-ECA921538C12}"/>
          </ac:spMkLst>
        </pc:spChg>
        <pc:spChg chg="mod">
          <ac:chgData name="Samuel Itauma" userId="S::samuel.itauma@hive3.com::de7fabbf-be75-4bb4-9c79-f25da05281cb" providerId="AD" clId="Web-{4F7573C5-7467-4591-A7D5-BEFCBC26B508}" dt="2023-11-22T15:38:55.200" v="524" actId="20577"/>
          <ac:spMkLst>
            <pc:docMk/>
            <pc:sldMk cId="1380570461" sldId="258"/>
            <ac:spMk id="3" creationId="{DDB0B9B5-C49B-6476-F725-9F052FA1DE08}"/>
          </ac:spMkLst>
        </pc:spChg>
        <pc:spChg chg="add">
          <ac:chgData name="Samuel Itauma" userId="S::samuel.itauma@hive3.com::de7fabbf-be75-4bb4-9c79-f25da05281cb" providerId="AD" clId="Web-{4F7573C5-7467-4591-A7D5-BEFCBC26B508}" dt="2023-11-22T15:24:41.888" v="209"/>
          <ac:spMkLst>
            <pc:docMk/>
            <pc:sldMk cId="1380570461" sldId="258"/>
            <ac:spMk id="8" creationId="{72526924-84D3-45FB-A5FE-62D8FCBF53B6}"/>
          </ac:spMkLst>
        </pc:spChg>
        <pc:spChg chg="add">
          <ac:chgData name="Samuel Itauma" userId="S::samuel.itauma@hive3.com::de7fabbf-be75-4bb4-9c79-f25da05281cb" providerId="AD" clId="Web-{4F7573C5-7467-4591-A7D5-BEFCBC26B508}" dt="2023-11-22T15:24:41.888" v="209"/>
          <ac:spMkLst>
            <pc:docMk/>
            <pc:sldMk cId="1380570461" sldId="258"/>
            <ac:spMk id="10" creationId="{5C2A6256-1DD0-4E4B-A8B3-9A711B4DBE0C}"/>
          </ac:spMkLst>
        </pc:spChg>
        <pc:spChg chg="add">
          <ac:chgData name="Samuel Itauma" userId="S::samuel.itauma@hive3.com::de7fabbf-be75-4bb4-9c79-f25da05281cb" providerId="AD" clId="Web-{4F7573C5-7467-4591-A7D5-BEFCBC26B508}" dt="2023-11-22T15:24:41.888" v="209"/>
          <ac:spMkLst>
            <pc:docMk/>
            <pc:sldMk cId="1380570461" sldId="258"/>
            <ac:spMk id="12" creationId="{41760540-185E-4652-BFD2-9B362EF3BC99}"/>
          </ac:spMkLst>
        </pc:spChg>
        <pc:spChg chg="add">
          <ac:chgData name="Samuel Itauma" userId="S::samuel.itauma@hive3.com::de7fabbf-be75-4bb4-9c79-f25da05281cb" providerId="AD" clId="Web-{4F7573C5-7467-4591-A7D5-BEFCBC26B508}" dt="2023-11-22T15:24:41.888" v="209"/>
          <ac:spMkLst>
            <pc:docMk/>
            <pc:sldMk cId="1380570461" sldId="258"/>
            <ac:spMk id="14" creationId="{729789F4-85C1-41A0-83EB-992E22210CB9}"/>
          </ac:spMkLst>
        </pc:spChg>
        <pc:spChg chg="add">
          <ac:chgData name="Samuel Itauma" userId="S::samuel.itauma@hive3.com::de7fabbf-be75-4bb4-9c79-f25da05281cb" providerId="AD" clId="Web-{4F7573C5-7467-4591-A7D5-BEFCBC26B508}" dt="2023-11-22T15:24:41.888" v="209"/>
          <ac:spMkLst>
            <pc:docMk/>
            <pc:sldMk cId="1380570461" sldId="258"/>
            <ac:spMk id="16" creationId="{9D9D367D-6DD2-4A7C-8918-0DCAC297559A}"/>
          </ac:spMkLst>
        </pc:spChg>
      </pc:sldChg>
      <pc:sldChg chg="addSp modSp new mod setBg">
        <pc:chgData name="Samuel Itauma" userId="S::samuel.itauma@hive3.com::de7fabbf-be75-4bb4-9c79-f25da05281cb" providerId="AD" clId="Web-{4F7573C5-7467-4591-A7D5-BEFCBC26B508}" dt="2023-11-22T15:38:58.247" v="525" actId="20577"/>
        <pc:sldMkLst>
          <pc:docMk/>
          <pc:sldMk cId="4107312586" sldId="259"/>
        </pc:sldMkLst>
        <pc:spChg chg="mod">
          <ac:chgData name="Samuel Itauma" userId="S::samuel.itauma@hive3.com::de7fabbf-be75-4bb4-9c79-f25da05281cb" providerId="AD" clId="Web-{4F7573C5-7467-4591-A7D5-BEFCBC26B508}" dt="2023-11-22T15:30:21.291" v="337" actId="20577"/>
          <ac:spMkLst>
            <pc:docMk/>
            <pc:sldMk cId="4107312586" sldId="259"/>
            <ac:spMk id="2" creationId="{905AFEA1-B34A-73C3-FBC1-34FD62C86B4C}"/>
          </ac:spMkLst>
        </pc:spChg>
        <pc:spChg chg="mod">
          <ac:chgData name="Samuel Itauma" userId="S::samuel.itauma@hive3.com::de7fabbf-be75-4bb4-9c79-f25da05281cb" providerId="AD" clId="Web-{4F7573C5-7467-4591-A7D5-BEFCBC26B508}" dt="2023-11-22T15:38:58.247" v="525" actId="20577"/>
          <ac:spMkLst>
            <pc:docMk/>
            <pc:sldMk cId="4107312586" sldId="259"/>
            <ac:spMk id="3" creationId="{D9901B52-5D15-6AE1-CEDA-AB669E842BA0}"/>
          </ac:spMkLst>
        </pc:spChg>
        <pc:spChg chg="add">
          <ac:chgData name="Samuel Itauma" userId="S::samuel.itauma@hive3.com::de7fabbf-be75-4bb4-9c79-f25da05281cb" providerId="AD" clId="Web-{4F7573C5-7467-4591-A7D5-BEFCBC26B508}" dt="2023-11-22T15:30:11.869" v="328"/>
          <ac:spMkLst>
            <pc:docMk/>
            <pc:sldMk cId="4107312586" sldId="259"/>
            <ac:spMk id="8" creationId="{72526924-84D3-45FB-A5FE-62D8FCBF53B6}"/>
          </ac:spMkLst>
        </pc:spChg>
        <pc:spChg chg="add">
          <ac:chgData name="Samuel Itauma" userId="S::samuel.itauma@hive3.com::de7fabbf-be75-4bb4-9c79-f25da05281cb" providerId="AD" clId="Web-{4F7573C5-7467-4591-A7D5-BEFCBC26B508}" dt="2023-11-22T15:30:11.869" v="328"/>
          <ac:spMkLst>
            <pc:docMk/>
            <pc:sldMk cId="4107312586" sldId="259"/>
            <ac:spMk id="10" creationId="{5C2A6256-1DD0-4E4B-A8B3-9A711B4DBE0C}"/>
          </ac:spMkLst>
        </pc:spChg>
        <pc:spChg chg="add">
          <ac:chgData name="Samuel Itauma" userId="S::samuel.itauma@hive3.com::de7fabbf-be75-4bb4-9c79-f25da05281cb" providerId="AD" clId="Web-{4F7573C5-7467-4591-A7D5-BEFCBC26B508}" dt="2023-11-22T15:30:11.869" v="328"/>
          <ac:spMkLst>
            <pc:docMk/>
            <pc:sldMk cId="4107312586" sldId="259"/>
            <ac:spMk id="12" creationId="{41760540-185E-4652-BFD2-9B362EF3BC99}"/>
          </ac:spMkLst>
        </pc:spChg>
        <pc:spChg chg="add">
          <ac:chgData name="Samuel Itauma" userId="S::samuel.itauma@hive3.com::de7fabbf-be75-4bb4-9c79-f25da05281cb" providerId="AD" clId="Web-{4F7573C5-7467-4591-A7D5-BEFCBC26B508}" dt="2023-11-22T15:30:11.869" v="328"/>
          <ac:spMkLst>
            <pc:docMk/>
            <pc:sldMk cId="4107312586" sldId="259"/>
            <ac:spMk id="14" creationId="{729789F4-85C1-41A0-83EB-992E22210CB9}"/>
          </ac:spMkLst>
        </pc:spChg>
        <pc:spChg chg="add">
          <ac:chgData name="Samuel Itauma" userId="S::samuel.itauma@hive3.com::de7fabbf-be75-4bb4-9c79-f25da05281cb" providerId="AD" clId="Web-{4F7573C5-7467-4591-A7D5-BEFCBC26B508}" dt="2023-11-22T15:30:11.869" v="328"/>
          <ac:spMkLst>
            <pc:docMk/>
            <pc:sldMk cId="4107312586" sldId="259"/>
            <ac:spMk id="16" creationId="{9D9D367D-6DD2-4A7C-8918-0DCAC297559A}"/>
          </ac:spMkLst>
        </pc:spChg>
        <pc:picChg chg="add mod">
          <ac:chgData name="Samuel Itauma" userId="S::samuel.itauma@hive3.com::de7fabbf-be75-4bb4-9c79-f25da05281cb" providerId="AD" clId="Web-{4F7573C5-7467-4591-A7D5-BEFCBC26B508}" dt="2023-11-22T15:35:37.036" v="463" actId="14100"/>
          <ac:picMkLst>
            <pc:docMk/>
            <pc:sldMk cId="4107312586" sldId="259"/>
            <ac:picMk id="4" creationId="{5A173FC8-0ED7-F247-E3A2-5723321A5FFE}"/>
          </ac:picMkLst>
        </pc:picChg>
      </pc:sldChg>
      <pc:sldChg chg="addSp modSp new mod setBg">
        <pc:chgData name="Samuel Itauma" userId="S::samuel.itauma@hive3.com::de7fabbf-be75-4bb4-9c79-f25da05281cb" providerId="AD" clId="Web-{4F7573C5-7467-4591-A7D5-BEFCBC26B508}" dt="2023-11-22T15:47:12.483" v="802" actId="20577"/>
        <pc:sldMkLst>
          <pc:docMk/>
          <pc:sldMk cId="714002279" sldId="260"/>
        </pc:sldMkLst>
        <pc:spChg chg="mod">
          <ac:chgData name="Samuel Itauma" userId="S::samuel.itauma@hive3.com::de7fabbf-be75-4bb4-9c79-f25da05281cb" providerId="AD" clId="Web-{4F7573C5-7467-4591-A7D5-BEFCBC26B508}" dt="2023-11-22T15:36:54.024" v="483" actId="20577"/>
          <ac:spMkLst>
            <pc:docMk/>
            <pc:sldMk cId="714002279" sldId="260"/>
            <ac:spMk id="2" creationId="{97B67372-E805-4754-6F1A-8CB43941C06A}"/>
          </ac:spMkLst>
        </pc:spChg>
        <pc:spChg chg="mod">
          <ac:chgData name="Samuel Itauma" userId="S::samuel.itauma@hive3.com::de7fabbf-be75-4bb4-9c79-f25da05281cb" providerId="AD" clId="Web-{4F7573C5-7467-4591-A7D5-BEFCBC26B508}" dt="2023-11-22T15:47:12.483" v="802" actId="20577"/>
          <ac:spMkLst>
            <pc:docMk/>
            <pc:sldMk cId="714002279" sldId="260"/>
            <ac:spMk id="3" creationId="{3AF2382D-3268-EBCA-632D-0A83E2C98216}"/>
          </ac:spMkLst>
        </pc:spChg>
        <pc:spChg chg="add">
          <ac:chgData name="Samuel Itauma" userId="S::samuel.itauma@hive3.com::de7fabbf-be75-4bb4-9c79-f25da05281cb" providerId="AD" clId="Web-{4F7573C5-7467-4591-A7D5-BEFCBC26B508}" dt="2023-11-22T15:36:04.006" v="475"/>
          <ac:spMkLst>
            <pc:docMk/>
            <pc:sldMk cId="714002279" sldId="260"/>
            <ac:spMk id="8" creationId="{72526924-84D3-45FB-A5FE-62D8FCBF53B6}"/>
          </ac:spMkLst>
        </pc:spChg>
        <pc:spChg chg="add">
          <ac:chgData name="Samuel Itauma" userId="S::samuel.itauma@hive3.com::de7fabbf-be75-4bb4-9c79-f25da05281cb" providerId="AD" clId="Web-{4F7573C5-7467-4591-A7D5-BEFCBC26B508}" dt="2023-11-22T15:36:04.006" v="475"/>
          <ac:spMkLst>
            <pc:docMk/>
            <pc:sldMk cId="714002279" sldId="260"/>
            <ac:spMk id="10" creationId="{5C2A6256-1DD0-4E4B-A8B3-9A711B4DBE0C}"/>
          </ac:spMkLst>
        </pc:spChg>
        <pc:spChg chg="add">
          <ac:chgData name="Samuel Itauma" userId="S::samuel.itauma@hive3.com::de7fabbf-be75-4bb4-9c79-f25da05281cb" providerId="AD" clId="Web-{4F7573C5-7467-4591-A7D5-BEFCBC26B508}" dt="2023-11-22T15:36:04.006" v="475"/>
          <ac:spMkLst>
            <pc:docMk/>
            <pc:sldMk cId="714002279" sldId="260"/>
            <ac:spMk id="12" creationId="{41760540-185E-4652-BFD2-9B362EF3BC99}"/>
          </ac:spMkLst>
        </pc:spChg>
        <pc:spChg chg="add">
          <ac:chgData name="Samuel Itauma" userId="S::samuel.itauma@hive3.com::de7fabbf-be75-4bb4-9c79-f25da05281cb" providerId="AD" clId="Web-{4F7573C5-7467-4591-A7D5-BEFCBC26B508}" dt="2023-11-22T15:36:04.006" v="475"/>
          <ac:spMkLst>
            <pc:docMk/>
            <pc:sldMk cId="714002279" sldId="260"/>
            <ac:spMk id="14" creationId="{729789F4-85C1-41A0-83EB-992E22210CB9}"/>
          </ac:spMkLst>
        </pc:spChg>
        <pc:spChg chg="add">
          <ac:chgData name="Samuel Itauma" userId="S::samuel.itauma@hive3.com::de7fabbf-be75-4bb4-9c79-f25da05281cb" providerId="AD" clId="Web-{4F7573C5-7467-4591-A7D5-BEFCBC26B508}" dt="2023-11-22T15:36:04.006" v="475"/>
          <ac:spMkLst>
            <pc:docMk/>
            <pc:sldMk cId="714002279" sldId="260"/>
            <ac:spMk id="16" creationId="{9D9D367D-6DD2-4A7C-8918-0DCAC297559A}"/>
          </ac:spMkLst>
        </pc:spChg>
      </pc:sldChg>
      <pc:sldChg chg="addSp modSp new mod setBg">
        <pc:chgData name="Samuel Itauma" userId="S::samuel.itauma@hive3.com::de7fabbf-be75-4bb4-9c79-f25da05281cb" providerId="AD" clId="Web-{4F7573C5-7467-4591-A7D5-BEFCBC26B508}" dt="2023-11-22T15:49:51.082" v="916"/>
        <pc:sldMkLst>
          <pc:docMk/>
          <pc:sldMk cId="439601083" sldId="261"/>
        </pc:sldMkLst>
        <pc:spChg chg="mod">
          <ac:chgData name="Samuel Itauma" userId="S::samuel.itauma@hive3.com::de7fabbf-be75-4bb4-9c79-f25da05281cb" providerId="AD" clId="Web-{4F7573C5-7467-4591-A7D5-BEFCBC26B508}" dt="2023-11-22T15:47:58.250" v="823" actId="14100"/>
          <ac:spMkLst>
            <pc:docMk/>
            <pc:sldMk cId="439601083" sldId="261"/>
            <ac:spMk id="2" creationId="{042BA559-81A7-F9B5-816A-F8D9314AEBBF}"/>
          </ac:spMkLst>
        </pc:spChg>
        <pc:spChg chg="mod">
          <ac:chgData name="Samuel Itauma" userId="S::samuel.itauma@hive3.com::de7fabbf-be75-4bb4-9c79-f25da05281cb" providerId="AD" clId="Web-{4F7573C5-7467-4591-A7D5-BEFCBC26B508}" dt="2023-11-22T15:49:38.347" v="886" actId="1076"/>
          <ac:spMkLst>
            <pc:docMk/>
            <pc:sldMk cId="439601083" sldId="261"/>
            <ac:spMk id="3" creationId="{85DBA7A4-4154-9388-BFB7-5F500EA2A37B}"/>
          </ac:spMkLst>
        </pc:spChg>
        <pc:spChg chg="add">
          <ac:chgData name="Samuel Itauma" userId="S::samuel.itauma@hive3.com::de7fabbf-be75-4bb4-9c79-f25da05281cb" providerId="AD" clId="Web-{4F7573C5-7467-4591-A7D5-BEFCBC26B508}" dt="2023-11-22T15:47:21.796" v="804"/>
          <ac:spMkLst>
            <pc:docMk/>
            <pc:sldMk cId="439601083" sldId="261"/>
            <ac:spMk id="8" creationId="{72526924-84D3-45FB-A5FE-62D8FCBF53B6}"/>
          </ac:spMkLst>
        </pc:spChg>
        <pc:spChg chg="add">
          <ac:chgData name="Samuel Itauma" userId="S::samuel.itauma@hive3.com::de7fabbf-be75-4bb4-9c79-f25da05281cb" providerId="AD" clId="Web-{4F7573C5-7467-4591-A7D5-BEFCBC26B508}" dt="2023-11-22T15:47:21.796" v="804"/>
          <ac:spMkLst>
            <pc:docMk/>
            <pc:sldMk cId="439601083" sldId="261"/>
            <ac:spMk id="10" creationId="{5C2A6256-1DD0-4E4B-A8B3-9A711B4DBE0C}"/>
          </ac:spMkLst>
        </pc:spChg>
        <pc:spChg chg="add">
          <ac:chgData name="Samuel Itauma" userId="S::samuel.itauma@hive3.com::de7fabbf-be75-4bb4-9c79-f25da05281cb" providerId="AD" clId="Web-{4F7573C5-7467-4591-A7D5-BEFCBC26B508}" dt="2023-11-22T15:47:21.796" v="804"/>
          <ac:spMkLst>
            <pc:docMk/>
            <pc:sldMk cId="439601083" sldId="261"/>
            <ac:spMk id="12" creationId="{41760540-185E-4652-BFD2-9B362EF3BC99}"/>
          </ac:spMkLst>
        </pc:spChg>
        <pc:spChg chg="add">
          <ac:chgData name="Samuel Itauma" userId="S::samuel.itauma@hive3.com::de7fabbf-be75-4bb4-9c79-f25da05281cb" providerId="AD" clId="Web-{4F7573C5-7467-4591-A7D5-BEFCBC26B508}" dt="2023-11-22T15:47:21.796" v="804"/>
          <ac:spMkLst>
            <pc:docMk/>
            <pc:sldMk cId="439601083" sldId="261"/>
            <ac:spMk id="14" creationId="{729789F4-85C1-41A0-83EB-992E22210CB9}"/>
          </ac:spMkLst>
        </pc:spChg>
        <pc:spChg chg="add">
          <ac:chgData name="Samuel Itauma" userId="S::samuel.itauma@hive3.com::de7fabbf-be75-4bb4-9c79-f25da05281cb" providerId="AD" clId="Web-{4F7573C5-7467-4591-A7D5-BEFCBC26B508}" dt="2023-11-22T15:47:21.796" v="804"/>
          <ac:spMkLst>
            <pc:docMk/>
            <pc:sldMk cId="439601083" sldId="261"/>
            <ac:spMk id="16" creationId="{9D9D367D-6DD2-4A7C-8918-0DCAC297559A}"/>
          </ac:spMkLst>
        </pc:spChg>
        <pc:graphicFrameChg chg="add mod modGraphic">
          <ac:chgData name="Samuel Itauma" userId="S::samuel.itauma@hive3.com::de7fabbf-be75-4bb4-9c79-f25da05281cb" providerId="AD" clId="Web-{4F7573C5-7467-4591-A7D5-BEFCBC26B508}" dt="2023-11-22T15:49:51.082" v="916"/>
          <ac:graphicFrameMkLst>
            <pc:docMk/>
            <pc:sldMk cId="439601083" sldId="261"/>
            <ac:graphicFrameMk id="4" creationId="{FA616302-6BE1-B23C-A5A1-157A841CB6BE}"/>
          </ac:graphicFrameMkLst>
        </pc:graphicFrameChg>
      </pc:sldChg>
    </pc:docChg>
  </pc:docChgLst>
  <pc:docChgLst>
    <pc:chgData name="Samuel Itauma" userId="S::samuel.itauma@hive3.com::de7fabbf-be75-4bb4-9c79-f25da05281cb" providerId="AD" clId="Web-{5E6E74EF-319E-41EC-AD0F-C97FB7B7E646}"/>
    <pc:docChg chg="addSld modSld addMainMaster delMainMaster">
      <pc:chgData name="Samuel Itauma" userId="S::samuel.itauma@hive3.com::de7fabbf-be75-4bb4-9c79-f25da05281cb" providerId="AD" clId="Web-{5E6E74EF-319E-41EC-AD0F-C97FB7B7E646}" dt="2023-11-22T15:15:13.514" v="30" actId="20577"/>
      <pc:docMkLst>
        <pc:docMk/>
      </pc:docMkLst>
      <pc:sldChg chg="addSp delSp modSp mod modClrScheme delDesignElem chgLayout">
        <pc:chgData name="Samuel Itauma" userId="S::samuel.itauma@hive3.com::de7fabbf-be75-4bb4-9c79-f25da05281cb" providerId="AD" clId="Web-{5E6E74EF-319E-41EC-AD0F-C97FB7B7E646}" dt="2023-11-22T15:14:50.029" v="21"/>
        <pc:sldMkLst>
          <pc:docMk/>
          <pc:sldMk cId="109857222" sldId="256"/>
        </pc:sldMkLst>
        <pc:spChg chg="mod ord">
          <ac:chgData name="Samuel Itauma" userId="S::samuel.itauma@hive3.com::de7fabbf-be75-4bb4-9c79-f25da05281cb" providerId="AD" clId="Web-{5E6E74EF-319E-41EC-AD0F-C97FB7B7E646}" dt="2023-11-22T15:14:50.029" v="21"/>
          <ac:spMkLst>
            <pc:docMk/>
            <pc:sldMk cId="109857222" sldId="256"/>
            <ac:spMk id="2" creationId="{00000000-0000-0000-0000-000000000000}"/>
          </ac:spMkLst>
        </pc:spChg>
        <pc:spChg chg="mod ord">
          <ac:chgData name="Samuel Itauma" userId="S::samuel.itauma@hive3.com::de7fabbf-be75-4bb4-9c79-f25da05281cb" providerId="AD" clId="Web-{5E6E74EF-319E-41EC-AD0F-C97FB7B7E646}" dt="2023-11-22T15:14:50.029" v="21"/>
          <ac:spMkLst>
            <pc:docMk/>
            <pc:sldMk cId="109857222" sldId="256"/>
            <ac:spMk id="3" creationId="{00000000-0000-0000-0000-000000000000}"/>
          </ac:spMkLst>
        </pc:spChg>
        <pc:spChg chg="add del">
          <ac:chgData name="Samuel Itauma" userId="S::samuel.itauma@hive3.com::de7fabbf-be75-4bb4-9c79-f25da05281cb" providerId="AD" clId="Web-{5E6E74EF-319E-41EC-AD0F-C97FB7B7E646}" dt="2023-11-22T15:14:50.029" v="21"/>
          <ac:spMkLst>
            <pc:docMk/>
            <pc:sldMk cId="109857222" sldId="256"/>
            <ac:spMk id="9" creationId="{EA164D6B-6878-4B9F-A2D0-985D39B17B46}"/>
          </ac:spMkLst>
        </pc:spChg>
        <pc:spChg chg="add del">
          <ac:chgData name="Samuel Itauma" userId="S::samuel.itauma@hive3.com::de7fabbf-be75-4bb4-9c79-f25da05281cb" providerId="AD" clId="Web-{5E6E74EF-319E-41EC-AD0F-C97FB7B7E646}" dt="2023-11-22T15:14:50.029" v="21"/>
          <ac:spMkLst>
            <pc:docMk/>
            <pc:sldMk cId="109857222" sldId="256"/>
            <ac:spMk id="11" creationId="{362F176A-9349-4CD7-8042-59C0200C8CE9}"/>
          </ac:spMkLst>
        </pc:spChg>
        <pc:spChg chg="add del">
          <ac:chgData name="Samuel Itauma" userId="S::samuel.itauma@hive3.com::de7fabbf-be75-4bb4-9c79-f25da05281cb" providerId="AD" clId="Web-{5E6E74EF-319E-41EC-AD0F-C97FB7B7E646}" dt="2023-11-22T15:14:50.029" v="21"/>
          <ac:spMkLst>
            <pc:docMk/>
            <pc:sldMk cId="109857222" sldId="256"/>
            <ac:spMk id="13" creationId="{4E9A171F-91A7-42F8-B25C-E38B244E757C}"/>
          </ac:spMkLst>
        </pc:spChg>
        <pc:spChg chg="add del">
          <ac:chgData name="Samuel Itauma" userId="S::samuel.itauma@hive3.com::de7fabbf-be75-4bb4-9c79-f25da05281cb" providerId="AD" clId="Web-{5E6E74EF-319E-41EC-AD0F-C97FB7B7E646}" dt="2023-11-22T15:14:50.029" v="21"/>
          <ac:spMkLst>
            <pc:docMk/>
            <pc:sldMk cId="109857222" sldId="256"/>
            <ac:spMk id="15" creationId="{064738AB-B6BE-4867-889A-52CE4AC8DBD0}"/>
          </ac:spMkLst>
        </pc:spChg>
        <pc:spChg chg="add del">
          <ac:chgData name="Samuel Itauma" userId="S::samuel.itauma@hive3.com::de7fabbf-be75-4bb4-9c79-f25da05281cb" providerId="AD" clId="Web-{5E6E74EF-319E-41EC-AD0F-C97FB7B7E646}" dt="2023-11-22T15:14:50.029" v="21"/>
          <ac:spMkLst>
            <pc:docMk/>
            <pc:sldMk cId="109857222" sldId="256"/>
            <ac:spMk id="17" creationId="{57851D67-7085-40E2-B146-F91433A28E08}"/>
          </ac:spMkLst>
        </pc:spChg>
        <pc:spChg chg="add del">
          <ac:chgData name="Samuel Itauma" userId="S::samuel.itauma@hive3.com::de7fabbf-be75-4bb4-9c79-f25da05281cb" providerId="AD" clId="Web-{5E6E74EF-319E-41EC-AD0F-C97FB7B7E646}" dt="2023-11-22T15:14:50.029" v="21"/>
          <ac:spMkLst>
            <pc:docMk/>
            <pc:sldMk cId="109857222" sldId="256"/>
            <ac:spMk id="19" creationId="{9C969C2C-E7E3-4052-87D4-61E733EC1BBD}"/>
          </ac:spMkLst>
        </pc:spChg>
        <pc:spChg chg="add del">
          <ac:chgData name="Samuel Itauma" userId="S::samuel.itauma@hive3.com::de7fabbf-be75-4bb4-9c79-f25da05281cb" providerId="AD" clId="Web-{5E6E74EF-319E-41EC-AD0F-C97FB7B7E646}" dt="2023-11-22T15:14:50.029" v="21"/>
          <ac:spMkLst>
            <pc:docMk/>
            <pc:sldMk cId="109857222" sldId="256"/>
            <ac:spMk id="21" creationId="{7C60369F-A41B-4D6E-8990-30E2715C5730}"/>
          </ac:spMkLst>
        </pc:spChg>
        <pc:picChg chg="mod">
          <ac:chgData name="Samuel Itauma" userId="S::samuel.itauma@hive3.com::de7fabbf-be75-4bb4-9c79-f25da05281cb" providerId="AD" clId="Web-{5E6E74EF-319E-41EC-AD0F-C97FB7B7E646}" dt="2023-11-22T15:14:47.841" v="19" actId="1076"/>
          <ac:picMkLst>
            <pc:docMk/>
            <pc:sldMk cId="109857222" sldId="256"/>
            <ac:picMk id="4" creationId="{881DC618-9FE7-4040-8206-BBA3B9899775}"/>
          </ac:picMkLst>
        </pc:picChg>
      </pc:sldChg>
      <pc:sldChg chg="modSp new mod modClrScheme chgLayout">
        <pc:chgData name="Samuel Itauma" userId="S::samuel.itauma@hive3.com::de7fabbf-be75-4bb4-9c79-f25da05281cb" providerId="AD" clId="Web-{5E6E74EF-319E-41EC-AD0F-C97FB7B7E646}" dt="2023-11-22T15:15:13.514" v="30" actId="20577"/>
        <pc:sldMkLst>
          <pc:docMk/>
          <pc:sldMk cId="3509638718" sldId="257"/>
        </pc:sldMkLst>
        <pc:spChg chg="mod ord">
          <ac:chgData name="Samuel Itauma" userId="S::samuel.itauma@hive3.com::de7fabbf-be75-4bb4-9c79-f25da05281cb" providerId="AD" clId="Web-{5E6E74EF-319E-41EC-AD0F-C97FB7B7E646}" dt="2023-11-22T15:15:08.326" v="27" actId="14100"/>
          <ac:spMkLst>
            <pc:docMk/>
            <pc:sldMk cId="3509638718" sldId="257"/>
            <ac:spMk id="2" creationId="{A6767DD1-AC3D-E0E8-5444-F68C38884F23}"/>
          </ac:spMkLst>
        </pc:spChg>
        <pc:spChg chg="mod ord">
          <ac:chgData name="Samuel Itauma" userId="S::samuel.itauma@hive3.com::de7fabbf-be75-4bb4-9c79-f25da05281cb" providerId="AD" clId="Web-{5E6E74EF-319E-41EC-AD0F-C97FB7B7E646}" dt="2023-11-22T15:15:13.514" v="30" actId="20577"/>
          <ac:spMkLst>
            <pc:docMk/>
            <pc:sldMk cId="3509638718" sldId="257"/>
            <ac:spMk id="3" creationId="{476A4F7A-3E05-0FF3-B14A-94EE4E66778C}"/>
          </ac:spMkLst>
        </pc:spChg>
      </pc:sldChg>
      <pc:sldMasterChg chg="add del addSldLayout delSldLayout">
        <pc:chgData name="Samuel Itauma" userId="S::samuel.itauma@hive3.com::de7fabbf-be75-4bb4-9c79-f25da05281cb" providerId="AD" clId="Web-{5E6E74EF-319E-41EC-AD0F-C97FB7B7E646}" dt="2023-11-22T15:14:50.029" v="21"/>
        <pc:sldMasterMkLst>
          <pc:docMk/>
          <pc:sldMasterMk cId="1514033167" sldId="2147483672"/>
        </pc:sldMasterMkLst>
        <pc:sldLayoutChg chg="add del">
          <pc:chgData name="Samuel Itauma" userId="S::samuel.itauma@hive3.com::de7fabbf-be75-4bb4-9c79-f25da05281cb" providerId="AD" clId="Web-{5E6E74EF-319E-41EC-AD0F-C97FB7B7E646}" dt="2023-11-22T15:14:50.029" v="21"/>
          <pc:sldLayoutMkLst>
            <pc:docMk/>
            <pc:sldMasterMk cId="1514033167" sldId="2147483672"/>
            <pc:sldLayoutMk cId="1557456509" sldId="2147483673"/>
          </pc:sldLayoutMkLst>
        </pc:sldLayoutChg>
        <pc:sldLayoutChg chg="add del">
          <pc:chgData name="Samuel Itauma" userId="S::samuel.itauma@hive3.com::de7fabbf-be75-4bb4-9c79-f25da05281cb" providerId="AD" clId="Web-{5E6E74EF-319E-41EC-AD0F-C97FB7B7E646}" dt="2023-11-22T15:14:50.029" v="21"/>
          <pc:sldLayoutMkLst>
            <pc:docMk/>
            <pc:sldMasterMk cId="1514033167" sldId="2147483672"/>
            <pc:sldLayoutMk cId="3513983422" sldId="2147483674"/>
          </pc:sldLayoutMkLst>
        </pc:sldLayoutChg>
        <pc:sldLayoutChg chg="add del">
          <pc:chgData name="Samuel Itauma" userId="S::samuel.itauma@hive3.com::de7fabbf-be75-4bb4-9c79-f25da05281cb" providerId="AD" clId="Web-{5E6E74EF-319E-41EC-AD0F-C97FB7B7E646}" dt="2023-11-22T15:14:50.029" v="21"/>
          <pc:sldLayoutMkLst>
            <pc:docMk/>
            <pc:sldMasterMk cId="1514033167" sldId="2147483672"/>
            <pc:sldLayoutMk cId="1965326485" sldId="2147483675"/>
          </pc:sldLayoutMkLst>
        </pc:sldLayoutChg>
        <pc:sldLayoutChg chg="add del">
          <pc:chgData name="Samuel Itauma" userId="S::samuel.itauma@hive3.com::de7fabbf-be75-4bb4-9c79-f25da05281cb" providerId="AD" clId="Web-{5E6E74EF-319E-41EC-AD0F-C97FB7B7E646}" dt="2023-11-22T15:14:50.029" v="21"/>
          <pc:sldLayoutMkLst>
            <pc:docMk/>
            <pc:sldMasterMk cId="1514033167" sldId="2147483672"/>
            <pc:sldLayoutMk cId="1900883550" sldId="2147483676"/>
          </pc:sldLayoutMkLst>
        </pc:sldLayoutChg>
        <pc:sldLayoutChg chg="add del">
          <pc:chgData name="Samuel Itauma" userId="S::samuel.itauma@hive3.com::de7fabbf-be75-4bb4-9c79-f25da05281cb" providerId="AD" clId="Web-{5E6E74EF-319E-41EC-AD0F-C97FB7B7E646}" dt="2023-11-22T15:14:50.029" v="21"/>
          <pc:sldLayoutMkLst>
            <pc:docMk/>
            <pc:sldMasterMk cId="1514033167" sldId="2147483672"/>
            <pc:sldLayoutMk cId="1108774623" sldId="2147483677"/>
          </pc:sldLayoutMkLst>
        </pc:sldLayoutChg>
        <pc:sldLayoutChg chg="add del">
          <pc:chgData name="Samuel Itauma" userId="S::samuel.itauma@hive3.com::de7fabbf-be75-4bb4-9c79-f25da05281cb" providerId="AD" clId="Web-{5E6E74EF-319E-41EC-AD0F-C97FB7B7E646}" dt="2023-11-22T15:14:50.029" v="21"/>
          <pc:sldLayoutMkLst>
            <pc:docMk/>
            <pc:sldMasterMk cId="1514033167" sldId="2147483672"/>
            <pc:sldLayoutMk cId="3302212397" sldId="2147483678"/>
          </pc:sldLayoutMkLst>
        </pc:sldLayoutChg>
        <pc:sldLayoutChg chg="add del">
          <pc:chgData name="Samuel Itauma" userId="S::samuel.itauma@hive3.com::de7fabbf-be75-4bb4-9c79-f25da05281cb" providerId="AD" clId="Web-{5E6E74EF-319E-41EC-AD0F-C97FB7B7E646}" dt="2023-11-22T15:14:50.029" v="21"/>
          <pc:sldLayoutMkLst>
            <pc:docMk/>
            <pc:sldMasterMk cId="1514033167" sldId="2147483672"/>
            <pc:sldLayoutMk cId="498465742" sldId="2147483679"/>
          </pc:sldLayoutMkLst>
        </pc:sldLayoutChg>
        <pc:sldLayoutChg chg="add del">
          <pc:chgData name="Samuel Itauma" userId="S::samuel.itauma@hive3.com::de7fabbf-be75-4bb4-9c79-f25da05281cb" providerId="AD" clId="Web-{5E6E74EF-319E-41EC-AD0F-C97FB7B7E646}" dt="2023-11-22T15:14:50.029" v="21"/>
          <pc:sldLayoutMkLst>
            <pc:docMk/>
            <pc:sldMasterMk cId="1514033167" sldId="2147483672"/>
            <pc:sldLayoutMk cId="2244127408" sldId="2147483680"/>
          </pc:sldLayoutMkLst>
        </pc:sldLayoutChg>
        <pc:sldLayoutChg chg="add del">
          <pc:chgData name="Samuel Itauma" userId="S::samuel.itauma@hive3.com::de7fabbf-be75-4bb4-9c79-f25da05281cb" providerId="AD" clId="Web-{5E6E74EF-319E-41EC-AD0F-C97FB7B7E646}" dt="2023-11-22T15:14:50.029" v="21"/>
          <pc:sldLayoutMkLst>
            <pc:docMk/>
            <pc:sldMasterMk cId="1514033167" sldId="2147483672"/>
            <pc:sldLayoutMk cId="472821207" sldId="2147483681"/>
          </pc:sldLayoutMkLst>
        </pc:sldLayoutChg>
        <pc:sldLayoutChg chg="add del">
          <pc:chgData name="Samuel Itauma" userId="S::samuel.itauma@hive3.com::de7fabbf-be75-4bb4-9c79-f25da05281cb" providerId="AD" clId="Web-{5E6E74EF-319E-41EC-AD0F-C97FB7B7E646}" dt="2023-11-22T15:14:50.029" v="21"/>
          <pc:sldLayoutMkLst>
            <pc:docMk/>
            <pc:sldMasterMk cId="1514033167" sldId="2147483672"/>
            <pc:sldLayoutMk cId="521262234" sldId="2147483682"/>
          </pc:sldLayoutMkLst>
        </pc:sldLayoutChg>
        <pc:sldLayoutChg chg="add del">
          <pc:chgData name="Samuel Itauma" userId="S::samuel.itauma@hive3.com::de7fabbf-be75-4bb4-9c79-f25da05281cb" providerId="AD" clId="Web-{5E6E74EF-319E-41EC-AD0F-C97FB7B7E646}" dt="2023-11-22T15:14:50.029" v="21"/>
          <pc:sldLayoutMkLst>
            <pc:docMk/>
            <pc:sldMasterMk cId="1514033167" sldId="2147483672"/>
            <pc:sldLayoutMk cId="3505702692" sldId="2147483683"/>
          </pc:sldLayoutMkLst>
        </pc:sldLayoutChg>
      </pc:sldMasterChg>
      <pc:sldMasterChg chg="add del addSldLayout delSldLayout modSldLayout">
        <pc:chgData name="Samuel Itauma" userId="S::samuel.itauma@hive3.com::de7fabbf-be75-4bb4-9c79-f25da05281cb" providerId="AD" clId="Web-{5E6E74EF-319E-41EC-AD0F-C97FB7B7E646}" dt="2023-11-22T15:14:50.029" v="21"/>
        <pc:sldMasterMkLst>
          <pc:docMk/>
          <pc:sldMasterMk cId="2237205706" sldId="2147483684"/>
        </pc:sldMasterMkLst>
        <pc:sldLayoutChg chg="add del mod replId">
          <pc:chgData name="Samuel Itauma" userId="S::samuel.itauma@hive3.com::de7fabbf-be75-4bb4-9c79-f25da05281cb" providerId="AD" clId="Web-{5E6E74EF-319E-41EC-AD0F-C97FB7B7E646}" dt="2023-11-22T15:14:50.029" v="21"/>
          <pc:sldLayoutMkLst>
            <pc:docMk/>
            <pc:sldMasterMk cId="2237205706" sldId="2147483684"/>
            <pc:sldLayoutMk cId="2118606510" sldId="2147483685"/>
          </pc:sldLayoutMkLst>
        </pc:sldLayoutChg>
        <pc:sldLayoutChg chg="add del mod replId">
          <pc:chgData name="Samuel Itauma" userId="S::samuel.itauma@hive3.com::de7fabbf-be75-4bb4-9c79-f25da05281cb" providerId="AD" clId="Web-{5E6E74EF-319E-41EC-AD0F-C97FB7B7E646}" dt="2023-11-22T15:14:50.029" v="21"/>
          <pc:sldLayoutMkLst>
            <pc:docMk/>
            <pc:sldMasterMk cId="2237205706" sldId="2147483684"/>
            <pc:sldLayoutMk cId="2598041010" sldId="2147483686"/>
          </pc:sldLayoutMkLst>
        </pc:sldLayoutChg>
        <pc:sldLayoutChg chg="add del mod replId">
          <pc:chgData name="Samuel Itauma" userId="S::samuel.itauma@hive3.com::de7fabbf-be75-4bb4-9c79-f25da05281cb" providerId="AD" clId="Web-{5E6E74EF-319E-41EC-AD0F-C97FB7B7E646}" dt="2023-11-22T15:14:50.029" v="21"/>
          <pc:sldLayoutMkLst>
            <pc:docMk/>
            <pc:sldMasterMk cId="2237205706" sldId="2147483684"/>
            <pc:sldLayoutMk cId="2209656228" sldId="2147483687"/>
          </pc:sldLayoutMkLst>
        </pc:sldLayoutChg>
        <pc:sldLayoutChg chg="add del mod replId">
          <pc:chgData name="Samuel Itauma" userId="S::samuel.itauma@hive3.com::de7fabbf-be75-4bb4-9c79-f25da05281cb" providerId="AD" clId="Web-{5E6E74EF-319E-41EC-AD0F-C97FB7B7E646}" dt="2023-11-22T15:14:50.029" v="21"/>
          <pc:sldLayoutMkLst>
            <pc:docMk/>
            <pc:sldMasterMk cId="2237205706" sldId="2147483684"/>
            <pc:sldLayoutMk cId="2231432892" sldId="2147483688"/>
          </pc:sldLayoutMkLst>
        </pc:sldLayoutChg>
        <pc:sldLayoutChg chg="add del mod replId">
          <pc:chgData name="Samuel Itauma" userId="S::samuel.itauma@hive3.com::de7fabbf-be75-4bb4-9c79-f25da05281cb" providerId="AD" clId="Web-{5E6E74EF-319E-41EC-AD0F-C97FB7B7E646}" dt="2023-11-22T15:14:50.029" v="21"/>
          <pc:sldLayoutMkLst>
            <pc:docMk/>
            <pc:sldMasterMk cId="2237205706" sldId="2147483684"/>
            <pc:sldLayoutMk cId="1051829126" sldId="2147483689"/>
          </pc:sldLayoutMkLst>
        </pc:sldLayoutChg>
        <pc:sldLayoutChg chg="add del mod replId">
          <pc:chgData name="Samuel Itauma" userId="S::samuel.itauma@hive3.com::de7fabbf-be75-4bb4-9c79-f25da05281cb" providerId="AD" clId="Web-{5E6E74EF-319E-41EC-AD0F-C97FB7B7E646}" dt="2023-11-22T15:14:50.029" v="21"/>
          <pc:sldLayoutMkLst>
            <pc:docMk/>
            <pc:sldMasterMk cId="2237205706" sldId="2147483684"/>
            <pc:sldLayoutMk cId="1856372658" sldId="2147483690"/>
          </pc:sldLayoutMkLst>
        </pc:sldLayoutChg>
        <pc:sldLayoutChg chg="add del mod replId">
          <pc:chgData name="Samuel Itauma" userId="S::samuel.itauma@hive3.com::de7fabbf-be75-4bb4-9c79-f25da05281cb" providerId="AD" clId="Web-{5E6E74EF-319E-41EC-AD0F-C97FB7B7E646}" dt="2023-11-22T15:14:50.029" v="21"/>
          <pc:sldLayoutMkLst>
            <pc:docMk/>
            <pc:sldMasterMk cId="2237205706" sldId="2147483684"/>
            <pc:sldLayoutMk cId="1518141374" sldId="2147483691"/>
          </pc:sldLayoutMkLst>
        </pc:sldLayoutChg>
        <pc:sldLayoutChg chg="add del mod replId">
          <pc:chgData name="Samuel Itauma" userId="S::samuel.itauma@hive3.com::de7fabbf-be75-4bb4-9c79-f25da05281cb" providerId="AD" clId="Web-{5E6E74EF-319E-41EC-AD0F-C97FB7B7E646}" dt="2023-11-22T15:14:50.029" v="21"/>
          <pc:sldLayoutMkLst>
            <pc:docMk/>
            <pc:sldMasterMk cId="2237205706" sldId="2147483684"/>
            <pc:sldLayoutMk cId="3768585097" sldId="2147483692"/>
          </pc:sldLayoutMkLst>
        </pc:sldLayoutChg>
        <pc:sldLayoutChg chg="add del mod replId">
          <pc:chgData name="Samuel Itauma" userId="S::samuel.itauma@hive3.com::de7fabbf-be75-4bb4-9c79-f25da05281cb" providerId="AD" clId="Web-{5E6E74EF-319E-41EC-AD0F-C97FB7B7E646}" dt="2023-11-22T15:14:50.029" v="21"/>
          <pc:sldLayoutMkLst>
            <pc:docMk/>
            <pc:sldMasterMk cId="2237205706" sldId="2147483684"/>
            <pc:sldLayoutMk cId="3895952943" sldId="2147483693"/>
          </pc:sldLayoutMkLst>
        </pc:sldLayoutChg>
        <pc:sldLayoutChg chg="add del mod replId">
          <pc:chgData name="Samuel Itauma" userId="S::samuel.itauma@hive3.com::de7fabbf-be75-4bb4-9c79-f25da05281cb" providerId="AD" clId="Web-{5E6E74EF-319E-41EC-AD0F-C97FB7B7E646}" dt="2023-11-22T15:14:50.029" v="21"/>
          <pc:sldLayoutMkLst>
            <pc:docMk/>
            <pc:sldMasterMk cId="2237205706" sldId="2147483684"/>
            <pc:sldLayoutMk cId="1661249329" sldId="2147483694"/>
          </pc:sldLayoutMkLst>
        </pc:sldLayoutChg>
        <pc:sldLayoutChg chg="add del mod replId">
          <pc:chgData name="Samuel Itauma" userId="S::samuel.itauma@hive3.com::de7fabbf-be75-4bb4-9c79-f25da05281cb" providerId="AD" clId="Web-{5E6E74EF-319E-41EC-AD0F-C97FB7B7E646}" dt="2023-11-22T15:14:50.029" v="21"/>
          <pc:sldLayoutMkLst>
            <pc:docMk/>
            <pc:sldMasterMk cId="2237205706" sldId="2147483684"/>
            <pc:sldLayoutMk cId="3166623040" sldId="2147483695"/>
          </pc:sldLayoutMkLst>
        </pc:sldLayoutChg>
      </pc:sldMasterChg>
      <pc:sldMasterChg chg="add del addSldLayout delSldLayout modSldLayout">
        <pc:chgData name="Samuel Itauma" userId="S::samuel.itauma@hive3.com::de7fabbf-be75-4bb4-9c79-f25da05281cb" providerId="AD" clId="Web-{5E6E74EF-319E-41EC-AD0F-C97FB7B7E646}" dt="2023-11-22T15:14:48.826" v="20"/>
        <pc:sldMasterMkLst>
          <pc:docMk/>
          <pc:sldMasterMk cId="629137850" sldId="2147483696"/>
        </pc:sldMasterMkLst>
        <pc:sldLayoutChg chg="add del mod replId">
          <pc:chgData name="Samuel Itauma" userId="S::samuel.itauma@hive3.com::de7fabbf-be75-4bb4-9c79-f25da05281cb" providerId="AD" clId="Web-{5E6E74EF-319E-41EC-AD0F-C97FB7B7E646}" dt="2023-11-22T15:14:48.826" v="20"/>
          <pc:sldLayoutMkLst>
            <pc:docMk/>
            <pc:sldMasterMk cId="629137850" sldId="2147483696"/>
            <pc:sldLayoutMk cId="2326228952" sldId="2147483697"/>
          </pc:sldLayoutMkLst>
        </pc:sldLayoutChg>
        <pc:sldLayoutChg chg="add del mod replId">
          <pc:chgData name="Samuel Itauma" userId="S::samuel.itauma@hive3.com::de7fabbf-be75-4bb4-9c79-f25da05281cb" providerId="AD" clId="Web-{5E6E74EF-319E-41EC-AD0F-C97FB7B7E646}" dt="2023-11-22T15:14:48.826" v="20"/>
          <pc:sldLayoutMkLst>
            <pc:docMk/>
            <pc:sldMasterMk cId="629137850" sldId="2147483696"/>
            <pc:sldLayoutMk cId="623869374" sldId="2147483698"/>
          </pc:sldLayoutMkLst>
        </pc:sldLayoutChg>
        <pc:sldLayoutChg chg="add del mod replId">
          <pc:chgData name="Samuel Itauma" userId="S::samuel.itauma@hive3.com::de7fabbf-be75-4bb4-9c79-f25da05281cb" providerId="AD" clId="Web-{5E6E74EF-319E-41EC-AD0F-C97FB7B7E646}" dt="2023-11-22T15:14:48.826" v="20"/>
          <pc:sldLayoutMkLst>
            <pc:docMk/>
            <pc:sldMasterMk cId="629137850" sldId="2147483696"/>
            <pc:sldLayoutMk cId="3804169613" sldId="2147483699"/>
          </pc:sldLayoutMkLst>
        </pc:sldLayoutChg>
        <pc:sldLayoutChg chg="add del mod replId">
          <pc:chgData name="Samuel Itauma" userId="S::samuel.itauma@hive3.com::de7fabbf-be75-4bb4-9c79-f25da05281cb" providerId="AD" clId="Web-{5E6E74EF-319E-41EC-AD0F-C97FB7B7E646}" dt="2023-11-22T15:14:48.826" v="20"/>
          <pc:sldLayoutMkLst>
            <pc:docMk/>
            <pc:sldMasterMk cId="629137850" sldId="2147483696"/>
            <pc:sldLayoutMk cId="89043812" sldId="2147483700"/>
          </pc:sldLayoutMkLst>
        </pc:sldLayoutChg>
        <pc:sldLayoutChg chg="add del mod replId">
          <pc:chgData name="Samuel Itauma" userId="S::samuel.itauma@hive3.com::de7fabbf-be75-4bb4-9c79-f25da05281cb" providerId="AD" clId="Web-{5E6E74EF-319E-41EC-AD0F-C97FB7B7E646}" dt="2023-11-22T15:14:48.826" v="20"/>
          <pc:sldLayoutMkLst>
            <pc:docMk/>
            <pc:sldMasterMk cId="629137850" sldId="2147483696"/>
            <pc:sldLayoutMk cId="1825534110" sldId="2147483701"/>
          </pc:sldLayoutMkLst>
        </pc:sldLayoutChg>
        <pc:sldLayoutChg chg="add del mod replId">
          <pc:chgData name="Samuel Itauma" userId="S::samuel.itauma@hive3.com::de7fabbf-be75-4bb4-9c79-f25da05281cb" providerId="AD" clId="Web-{5E6E74EF-319E-41EC-AD0F-C97FB7B7E646}" dt="2023-11-22T15:14:48.826" v="20"/>
          <pc:sldLayoutMkLst>
            <pc:docMk/>
            <pc:sldMasterMk cId="629137850" sldId="2147483696"/>
            <pc:sldLayoutMk cId="529243647" sldId="2147483702"/>
          </pc:sldLayoutMkLst>
        </pc:sldLayoutChg>
        <pc:sldLayoutChg chg="add del mod replId">
          <pc:chgData name="Samuel Itauma" userId="S::samuel.itauma@hive3.com::de7fabbf-be75-4bb4-9c79-f25da05281cb" providerId="AD" clId="Web-{5E6E74EF-319E-41EC-AD0F-C97FB7B7E646}" dt="2023-11-22T15:14:48.826" v="20"/>
          <pc:sldLayoutMkLst>
            <pc:docMk/>
            <pc:sldMasterMk cId="629137850" sldId="2147483696"/>
            <pc:sldLayoutMk cId="142665004" sldId="2147483703"/>
          </pc:sldLayoutMkLst>
        </pc:sldLayoutChg>
        <pc:sldLayoutChg chg="add del mod replId">
          <pc:chgData name="Samuel Itauma" userId="S::samuel.itauma@hive3.com::de7fabbf-be75-4bb4-9c79-f25da05281cb" providerId="AD" clId="Web-{5E6E74EF-319E-41EC-AD0F-C97FB7B7E646}" dt="2023-11-22T15:14:48.826" v="20"/>
          <pc:sldLayoutMkLst>
            <pc:docMk/>
            <pc:sldMasterMk cId="629137850" sldId="2147483696"/>
            <pc:sldLayoutMk cId="3736878127" sldId="2147483704"/>
          </pc:sldLayoutMkLst>
        </pc:sldLayoutChg>
        <pc:sldLayoutChg chg="add del mod replId">
          <pc:chgData name="Samuel Itauma" userId="S::samuel.itauma@hive3.com::de7fabbf-be75-4bb4-9c79-f25da05281cb" providerId="AD" clId="Web-{5E6E74EF-319E-41EC-AD0F-C97FB7B7E646}" dt="2023-11-22T15:14:48.826" v="20"/>
          <pc:sldLayoutMkLst>
            <pc:docMk/>
            <pc:sldMasterMk cId="629137850" sldId="2147483696"/>
            <pc:sldLayoutMk cId="870749819" sldId="2147483705"/>
          </pc:sldLayoutMkLst>
        </pc:sldLayoutChg>
        <pc:sldLayoutChg chg="add del mod replId">
          <pc:chgData name="Samuel Itauma" userId="S::samuel.itauma@hive3.com::de7fabbf-be75-4bb4-9c79-f25da05281cb" providerId="AD" clId="Web-{5E6E74EF-319E-41EC-AD0F-C97FB7B7E646}" dt="2023-11-22T15:14:48.826" v="20"/>
          <pc:sldLayoutMkLst>
            <pc:docMk/>
            <pc:sldMasterMk cId="629137850" sldId="2147483696"/>
            <pc:sldLayoutMk cId="2762977417" sldId="2147483706"/>
          </pc:sldLayoutMkLst>
        </pc:sldLayoutChg>
        <pc:sldLayoutChg chg="add del mod replId">
          <pc:chgData name="Samuel Itauma" userId="S::samuel.itauma@hive3.com::de7fabbf-be75-4bb4-9c79-f25da05281cb" providerId="AD" clId="Web-{5E6E74EF-319E-41EC-AD0F-C97FB7B7E646}" dt="2023-11-22T15:14:48.826" v="20"/>
          <pc:sldLayoutMkLst>
            <pc:docMk/>
            <pc:sldMasterMk cId="629137850" sldId="2147483696"/>
            <pc:sldLayoutMk cId="2905318832" sldId="2147483707"/>
          </pc:sldLayoutMkLst>
        </pc:sldLayoutChg>
      </pc:sldMasterChg>
      <pc:sldMasterChg chg="add del addSldLayout delSldLayout modSldLayout">
        <pc:chgData name="Samuel Itauma" userId="S::samuel.itauma@hive3.com::de7fabbf-be75-4bb4-9c79-f25da05281cb" providerId="AD" clId="Web-{5E6E74EF-319E-41EC-AD0F-C97FB7B7E646}" dt="2023-11-22T15:14:15.341" v="12"/>
        <pc:sldMasterMkLst>
          <pc:docMk/>
          <pc:sldMasterMk cId="3138542956" sldId="2147483696"/>
        </pc:sldMasterMkLst>
        <pc:sldLayoutChg chg="add del mod replId">
          <pc:chgData name="Samuel Itauma" userId="S::samuel.itauma@hive3.com::de7fabbf-be75-4bb4-9c79-f25da05281cb" providerId="AD" clId="Web-{5E6E74EF-319E-41EC-AD0F-C97FB7B7E646}" dt="2023-11-22T15:14:15.341" v="12"/>
          <pc:sldLayoutMkLst>
            <pc:docMk/>
            <pc:sldMasterMk cId="3138542956" sldId="2147483696"/>
            <pc:sldLayoutMk cId="815913489" sldId="2147483697"/>
          </pc:sldLayoutMkLst>
        </pc:sldLayoutChg>
        <pc:sldLayoutChg chg="add del mod replId">
          <pc:chgData name="Samuel Itauma" userId="S::samuel.itauma@hive3.com::de7fabbf-be75-4bb4-9c79-f25da05281cb" providerId="AD" clId="Web-{5E6E74EF-319E-41EC-AD0F-C97FB7B7E646}" dt="2023-11-22T15:14:15.341" v="12"/>
          <pc:sldLayoutMkLst>
            <pc:docMk/>
            <pc:sldMasterMk cId="3138542956" sldId="2147483696"/>
            <pc:sldLayoutMk cId="3379625211" sldId="2147483698"/>
          </pc:sldLayoutMkLst>
        </pc:sldLayoutChg>
        <pc:sldLayoutChg chg="add del mod replId">
          <pc:chgData name="Samuel Itauma" userId="S::samuel.itauma@hive3.com::de7fabbf-be75-4bb4-9c79-f25da05281cb" providerId="AD" clId="Web-{5E6E74EF-319E-41EC-AD0F-C97FB7B7E646}" dt="2023-11-22T15:14:15.341" v="12"/>
          <pc:sldLayoutMkLst>
            <pc:docMk/>
            <pc:sldMasterMk cId="3138542956" sldId="2147483696"/>
            <pc:sldLayoutMk cId="867543190" sldId="2147483699"/>
          </pc:sldLayoutMkLst>
        </pc:sldLayoutChg>
        <pc:sldLayoutChg chg="add del mod replId">
          <pc:chgData name="Samuel Itauma" userId="S::samuel.itauma@hive3.com::de7fabbf-be75-4bb4-9c79-f25da05281cb" providerId="AD" clId="Web-{5E6E74EF-319E-41EC-AD0F-C97FB7B7E646}" dt="2023-11-22T15:14:15.341" v="12"/>
          <pc:sldLayoutMkLst>
            <pc:docMk/>
            <pc:sldMasterMk cId="3138542956" sldId="2147483696"/>
            <pc:sldLayoutMk cId="3103249912" sldId="2147483700"/>
          </pc:sldLayoutMkLst>
        </pc:sldLayoutChg>
        <pc:sldLayoutChg chg="add del mod replId">
          <pc:chgData name="Samuel Itauma" userId="S::samuel.itauma@hive3.com::de7fabbf-be75-4bb4-9c79-f25da05281cb" providerId="AD" clId="Web-{5E6E74EF-319E-41EC-AD0F-C97FB7B7E646}" dt="2023-11-22T15:14:15.341" v="12"/>
          <pc:sldLayoutMkLst>
            <pc:docMk/>
            <pc:sldMasterMk cId="3138542956" sldId="2147483696"/>
            <pc:sldLayoutMk cId="2372058886" sldId="2147483701"/>
          </pc:sldLayoutMkLst>
        </pc:sldLayoutChg>
        <pc:sldLayoutChg chg="add del mod replId">
          <pc:chgData name="Samuel Itauma" userId="S::samuel.itauma@hive3.com::de7fabbf-be75-4bb4-9c79-f25da05281cb" providerId="AD" clId="Web-{5E6E74EF-319E-41EC-AD0F-C97FB7B7E646}" dt="2023-11-22T15:14:15.341" v="12"/>
          <pc:sldLayoutMkLst>
            <pc:docMk/>
            <pc:sldMasterMk cId="3138542956" sldId="2147483696"/>
            <pc:sldLayoutMk cId="1671478218" sldId="2147483702"/>
          </pc:sldLayoutMkLst>
        </pc:sldLayoutChg>
        <pc:sldLayoutChg chg="add del mod replId">
          <pc:chgData name="Samuel Itauma" userId="S::samuel.itauma@hive3.com::de7fabbf-be75-4bb4-9c79-f25da05281cb" providerId="AD" clId="Web-{5E6E74EF-319E-41EC-AD0F-C97FB7B7E646}" dt="2023-11-22T15:14:15.341" v="12"/>
          <pc:sldLayoutMkLst>
            <pc:docMk/>
            <pc:sldMasterMk cId="3138542956" sldId="2147483696"/>
            <pc:sldLayoutMk cId="3193622701" sldId="2147483703"/>
          </pc:sldLayoutMkLst>
        </pc:sldLayoutChg>
        <pc:sldLayoutChg chg="add del mod replId">
          <pc:chgData name="Samuel Itauma" userId="S::samuel.itauma@hive3.com::de7fabbf-be75-4bb4-9c79-f25da05281cb" providerId="AD" clId="Web-{5E6E74EF-319E-41EC-AD0F-C97FB7B7E646}" dt="2023-11-22T15:14:15.341" v="12"/>
          <pc:sldLayoutMkLst>
            <pc:docMk/>
            <pc:sldMasterMk cId="3138542956" sldId="2147483696"/>
            <pc:sldLayoutMk cId="3820002188" sldId="2147483704"/>
          </pc:sldLayoutMkLst>
        </pc:sldLayoutChg>
        <pc:sldLayoutChg chg="add del mod replId">
          <pc:chgData name="Samuel Itauma" userId="S::samuel.itauma@hive3.com::de7fabbf-be75-4bb4-9c79-f25da05281cb" providerId="AD" clId="Web-{5E6E74EF-319E-41EC-AD0F-C97FB7B7E646}" dt="2023-11-22T15:14:15.341" v="12"/>
          <pc:sldLayoutMkLst>
            <pc:docMk/>
            <pc:sldMasterMk cId="3138542956" sldId="2147483696"/>
            <pc:sldLayoutMk cId="584706201" sldId="2147483705"/>
          </pc:sldLayoutMkLst>
        </pc:sldLayoutChg>
        <pc:sldLayoutChg chg="add del mod replId">
          <pc:chgData name="Samuel Itauma" userId="S::samuel.itauma@hive3.com::de7fabbf-be75-4bb4-9c79-f25da05281cb" providerId="AD" clId="Web-{5E6E74EF-319E-41EC-AD0F-C97FB7B7E646}" dt="2023-11-22T15:14:15.341" v="12"/>
          <pc:sldLayoutMkLst>
            <pc:docMk/>
            <pc:sldMasterMk cId="3138542956" sldId="2147483696"/>
            <pc:sldLayoutMk cId="3166410651" sldId="2147483706"/>
          </pc:sldLayoutMkLst>
        </pc:sldLayoutChg>
        <pc:sldLayoutChg chg="add del mod replId">
          <pc:chgData name="Samuel Itauma" userId="S::samuel.itauma@hive3.com::de7fabbf-be75-4bb4-9c79-f25da05281cb" providerId="AD" clId="Web-{5E6E74EF-319E-41EC-AD0F-C97FB7B7E646}" dt="2023-11-22T15:14:15.341" v="12"/>
          <pc:sldLayoutMkLst>
            <pc:docMk/>
            <pc:sldMasterMk cId="3138542956" sldId="2147483696"/>
            <pc:sldLayoutMk cId="2074921253" sldId="2147483707"/>
          </pc:sldLayoutMkLst>
        </pc:sldLayoutChg>
      </pc:sldMasterChg>
      <pc:sldMasterChg chg="add del addSldLayout delSldLayout modSldLayout">
        <pc:chgData name="Samuel Itauma" userId="S::samuel.itauma@hive3.com::de7fabbf-be75-4bb4-9c79-f25da05281cb" providerId="AD" clId="Web-{5E6E74EF-319E-41EC-AD0F-C97FB7B7E646}" dt="2023-11-22T15:14:46.404" v="18"/>
        <pc:sldMasterMkLst>
          <pc:docMk/>
          <pc:sldMasterMk cId="721740934" sldId="2147483708"/>
        </pc:sldMasterMkLst>
        <pc:sldLayoutChg chg="add del mod replId">
          <pc:chgData name="Samuel Itauma" userId="S::samuel.itauma@hive3.com::de7fabbf-be75-4bb4-9c79-f25da05281cb" providerId="AD" clId="Web-{5E6E74EF-319E-41EC-AD0F-C97FB7B7E646}" dt="2023-11-22T15:14:46.404" v="18"/>
          <pc:sldLayoutMkLst>
            <pc:docMk/>
            <pc:sldMasterMk cId="721740934" sldId="2147483708"/>
            <pc:sldLayoutMk cId="915777039" sldId="2147483709"/>
          </pc:sldLayoutMkLst>
        </pc:sldLayoutChg>
        <pc:sldLayoutChg chg="add del mod replId">
          <pc:chgData name="Samuel Itauma" userId="S::samuel.itauma@hive3.com::de7fabbf-be75-4bb4-9c79-f25da05281cb" providerId="AD" clId="Web-{5E6E74EF-319E-41EC-AD0F-C97FB7B7E646}" dt="2023-11-22T15:14:46.404" v="18"/>
          <pc:sldLayoutMkLst>
            <pc:docMk/>
            <pc:sldMasterMk cId="721740934" sldId="2147483708"/>
            <pc:sldLayoutMk cId="134852761" sldId="2147483710"/>
          </pc:sldLayoutMkLst>
        </pc:sldLayoutChg>
        <pc:sldLayoutChg chg="add del mod replId">
          <pc:chgData name="Samuel Itauma" userId="S::samuel.itauma@hive3.com::de7fabbf-be75-4bb4-9c79-f25da05281cb" providerId="AD" clId="Web-{5E6E74EF-319E-41EC-AD0F-C97FB7B7E646}" dt="2023-11-22T15:14:46.404" v="18"/>
          <pc:sldLayoutMkLst>
            <pc:docMk/>
            <pc:sldMasterMk cId="721740934" sldId="2147483708"/>
            <pc:sldLayoutMk cId="3537371133" sldId="2147483711"/>
          </pc:sldLayoutMkLst>
        </pc:sldLayoutChg>
        <pc:sldLayoutChg chg="add del mod replId">
          <pc:chgData name="Samuel Itauma" userId="S::samuel.itauma@hive3.com::de7fabbf-be75-4bb4-9c79-f25da05281cb" providerId="AD" clId="Web-{5E6E74EF-319E-41EC-AD0F-C97FB7B7E646}" dt="2023-11-22T15:14:46.404" v="18"/>
          <pc:sldLayoutMkLst>
            <pc:docMk/>
            <pc:sldMasterMk cId="721740934" sldId="2147483708"/>
            <pc:sldLayoutMk cId="1553012110" sldId="2147483712"/>
          </pc:sldLayoutMkLst>
        </pc:sldLayoutChg>
        <pc:sldLayoutChg chg="add del mod replId">
          <pc:chgData name="Samuel Itauma" userId="S::samuel.itauma@hive3.com::de7fabbf-be75-4bb4-9c79-f25da05281cb" providerId="AD" clId="Web-{5E6E74EF-319E-41EC-AD0F-C97FB7B7E646}" dt="2023-11-22T15:14:46.404" v="18"/>
          <pc:sldLayoutMkLst>
            <pc:docMk/>
            <pc:sldMasterMk cId="721740934" sldId="2147483708"/>
            <pc:sldLayoutMk cId="3623647117" sldId="2147483713"/>
          </pc:sldLayoutMkLst>
        </pc:sldLayoutChg>
        <pc:sldLayoutChg chg="add del mod replId">
          <pc:chgData name="Samuel Itauma" userId="S::samuel.itauma@hive3.com::de7fabbf-be75-4bb4-9c79-f25da05281cb" providerId="AD" clId="Web-{5E6E74EF-319E-41EC-AD0F-C97FB7B7E646}" dt="2023-11-22T15:14:46.404" v="18"/>
          <pc:sldLayoutMkLst>
            <pc:docMk/>
            <pc:sldMasterMk cId="721740934" sldId="2147483708"/>
            <pc:sldLayoutMk cId="4077101109" sldId="2147483714"/>
          </pc:sldLayoutMkLst>
        </pc:sldLayoutChg>
        <pc:sldLayoutChg chg="add del mod replId">
          <pc:chgData name="Samuel Itauma" userId="S::samuel.itauma@hive3.com::de7fabbf-be75-4bb4-9c79-f25da05281cb" providerId="AD" clId="Web-{5E6E74EF-319E-41EC-AD0F-C97FB7B7E646}" dt="2023-11-22T15:14:46.404" v="18"/>
          <pc:sldLayoutMkLst>
            <pc:docMk/>
            <pc:sldMasterMk cId="721740934" sldId="2147483708"/>
            <pc:sldLayoutMk cId="2627036594" sldId="2147483715"/>
          </pc:sldLayoutMkLst>
        </pc:sldLayoutChg>
        <pc:sldLayoutChg chg="add del mod replId">
          <pc:chgData name="Samuel Itauma" userId="S::samuel.itauma@hive3.com::de7fabbf-be75-4bb4-9c79-f25da05281cb" providerId="AD" clId="Web-{5E6E74EF-319E-41EC-AD0F-C97FB7B7E646}" dt="2023-11-22T15:14:46.404" v="18"/>
          <pc:sldLayoutMkLst>
            <pc:docMk/>
            <pc:sldMasterMk cId="721740934" sldId="2147483708"/>
            <pc:sldLayoutMk cId="1205895752" sldId="2147483716"/>
          </pc:sldLayoutMkLst>
        </pc:sldLayoutChg>
        <pc:sldLayoutChg chg="add del mod replId">
          <pc:chgData name="Samuel Itauma" userId="S::samuel.itauma@hive3.com::de7fabbf-be75-4bb4-9c79-f25da05281cb" providerId="AD" clId="Web-{5E6E74EF-319E-41EC-AD0F-C97FB7B7E646}" dt="2023-11-22T15:14:46.404" v="18"/>
          <pc:sldLayoutMkLst>
            <pc:docMk/>
            <pc:sldMasterMk cId="721740934" sldId="2147483708"/>
            <pc:sldLayoutMk cId="2243824029" sldId="2147483717"/>
          </pc:sldLayoutMkLst>
        </pc:sldLayoutChg>
        <pc:sldLayoutChg chg="add del mod replId">
          <pc:chgData name="Samuel Itauma" userId="S::samuel.itauma@hive3.com::de7fabbf-be75-4bb4-9c79-f25da05281cb" providerId="AD" clId="Web-{5E6E74EF-319E-41EC-AD0F-C97FB7B7E646}" dt="2023-11-22T15:14:46.404" v="18"/>
          <pc:sldLayoutMkLst>
            <pc:docMk/>
            <pc:sldMasterMk cId="721740934" sldId="2147483708"/>
            <pc:sldLayoutMk cId="1926042271" sldId="2147483718"/>
          </pc:sldLayoutMkLst>
        </pc:sldLayoutChg>
        <pc:sldLayoutChg chg="add del mod replId">
          <pc:chgData name="Samuel Itauma" userId="S::samuel.itauma@hive3.com::de7fabbf-be75-4bb4-9c79-f25da05281cb" providerId="AD" clId="Web-{5E6E74EF-319E-41EC-AD0F-C97FB7B7E646}" dt="2023-11-22T15:14:46.404" v="18"/>
          <pc:sldLayoutMkLst>
            <pc:docMk/>
            <pc:sldMasterMk cId="721740934" sldId="2147483708"/>
            <pc:sldLayoutMk cId="3437048970" sldId="2147483719"/>
          </pc:sldLayoutMkLst>
        </pc:sldLayoutChg>
      </pc:sldMasterChg>
      <pc:sldMasterChg chg="add del addSldLayout delSldLayout modSldLayout">
        <pc:chgData name="Samuel Itauma" userId="S::samuel.itauma@hive3.com::de7fabbf-be75-4bb4-9c79-f25da05281cb" providerId="AD" clId="Web-{5E6E74EF-319E-41EC-AD0F-C97FB7B7E646}" dt="2023-11-22T15:14:13.341" v="11"/>
        <pc:sldMasterMkLst>
          <pc:docMk/>
          <pc:sldMasterMk cId="1136344435" sldId="2147483708"/>
        </pc:sldMasterMkLst>
        <pc:sldLayoutChg chg="add del mod replId">
          <pc:chgData name="Samuel Itauma" userId="S::samuel.itauma@hive3.com::de7fabbf-be75-4bb4-9c79-f25da05281cb" providerId="AD" clId="Web-{5E6E74EF-319E-41EC-AD0F-C97FB7B7E646}" dt="2023-11-22T15:14:13.341" v="11"/>
          <pc:sldLayoutMkLst>
            <pc:docMk/>
            <pc:sldMasterMk cId="1136344435" sldId="2147483708"/>
            <pc:sldLayoutMk cId="3030879258" sldId="2147483709"/>
          </pc:sldLayoutMkLst>
        </pc:sldLayoutChg>
        <pc:sldLayoutChg chg="add del mod replId">
          <pc:chgData name="Samuel Itauma" userId="S::samuel.itauma@hive3.com::de7fabbf-be75-4bb4-9c79-f25da05281cb" providerId="AD" clId="Web-{5E6E74EF-319E-41EC-AD0F-C97FB7B7E646}" dt="2023-11-22T15:14:13.341" v="11"/>
          <pc:sldLayoutMkLst>
            <pc:docMk/>
            <pc:sldMasterMk cId="1136344435" sldId="2147483708"/>
            <pc:sldLayoutMk cId="2360646524" sldId="2147483710"/>
          </pc:sldLayoutMkLst>
        </pc:sldLayoutChg>
        <pc:sldLayoutChg chg="add del mod replId">
          <pc:chgData name="Samuel Itauma" userId="S::samuel.itauma@hive3.com::de7fabbf-be75-4bb4-9c79-f25da05281cb" providerId="AD" clId="Web-{5E6E74EF-319E-41EC-AD0F-C97FB7B7E646}" dt="2023-11-22T15:14:13.341" v="11"/>
          <pc:sldLayoutMkLst>
            <pc:docMk/>
            <pc:sldMasterMk cId="1136344435" sldId="2147483708"/>
            <pc:sldLayoutMk cId="1363346550" sldId="2147483711"/>
          </pc:sldLayoutMkLst>
        </pc:sldLayoutChg>
        <pc:sldLayoutChg chg="add del mod replId">
          <pc:chgData name="Samuel Itauma" userId="S::samuel.itauma@hive3.com::de7fabbf-be75-4bb4-9c79-f25da05281cb" providerId="AD" clId="Web-{5E6E74EF-319E-41EC-AD0F-C97FB7B7E646}" dt="2023-11-22T15:14:13.341" v="11"/>
          <pc:sldLayoutMkLst>
            <pc:docMk/>
            <pc:sldMasterMk cId="1136344435" sldId="2147483708"/>
            <pc:sldLayoutMk cId="3834368971" sldId="2147483712"/>
          </pc:sldLayoutMkLst>
        </pc:sldLayoutChg>
        <pc:sldLayoutChg chg="add del mod replId">
          <pc:chgData name="Samuel Itauma" userId="S::samuel.itauma@hive3.com::de7fabbf-be75-4bb4-9c79-f25da05281cb" providerId="AD" clId="Web-{5E6E74EF-319E-41EC-AD0F-C97FB7B7E646}" dt="2023-11-22T15:14:13.341" v="11"/>
          <pc:sldLayoutMkLst>
            <pc:docMk/>
            <pc:sldMasterMk cId="1136344435" sldId="2147483708"/>
            <pc:sldLayoutMk cId="3240655765" sldId="2147483713"/>
          </pc:sldLayoutMkLst>
        </pc:sldLayoutChg>
        <pc:sldLayoutChg chg="add del mod replId">
          <pc:chgData name="Samuel Itauma" userId="S::samuel.itauma@hive3.com::de7fabbf-be75-4bb4-9c79-f25da05281cb" providerId="AD" clId="Web-{5E6E74EF-319E-41EC-AD0F-C97FB7B7E646}" dt="2023-11-22T15:14:13.341" v="11"/>
          <pc:sldLayoutMkLst>
            <pc:docMk/>
            <pc:sldMasterMk cId="1136344435" sldId="2147483708"/>
            <pc:sldLayoutMk cId="2826474663" sldId="2147483714"/>
          </pc:sldLayoutMkLst>
        </pc:sldLayoutChg>
        <pc:sldLayoutChg chg="add del mod replId">
          <pc:chgData name="Samuel Itauma" userId="S::samuel.itauma@hive3.com::de7fabbf-be75-4bb4-9c79-f25da05281cb" providerId="AD" clId="Web-{5E6E74EF-319E-41EC-AD0F-C97FB7B7E646}" dt="2023-11-22T15:14:13.341" v="11"/>
          <pc:sldLayoutMkLst>
            <pc:docMk/>
            <pc:sldMasterMk cId="1136344435" sldId="2147483708"/>
            <pc:sldLayoutMk cId="3763865065" sldId="2147483715"/>
          </pc:sldLayoutMkLst>
        </pc:sldLayoutChg>
        <pc:sldLayoutChg chg="add del mod replId">
          <pc:chgData name="Samuel Itauma" userId="S::samuel.itauma@hive3.com::de7fabbf-be75-4bb4-9c79-f25da05281cb" providerId="AD" clId="Web-{5E6E74EF-319E-41EC-AD0F-C97FB7B7E646}" dt="2023-11-22T15:14:13.341" v="11"/>
          <pc:sldLayoutMkLst>
            <pc:docMk/>
            <pc:sldMasterMk cId="1136344435" sldId="2147483708"/>
            <pc:sldLayoutMk cId="3505019990" sldId="2147483716"/>
          </pc:sldLayoutMkLst>
        </pc:sldLayoutChg>
        <pc:sldLayoutChg chg="add del mod replId">
          <pc:chgData name="Samuel Itauma" userId="S::samuel.itauma@hive3.com::de7fabbf-be75-4bb4-9c79-f25da05281cb" providerId="AD" clId="Web-{5E6E74EF-319E-41EC-AD0F-C97FB7B7E646}" dt="2023-11-22T15:14:13.341" v="11"/>
          <pc:sldLayoutMkLst>
            <pc:docMk/>
            <pc:sldMasterMk cId="1136344435" sldId="2147483708"/>
            <pc:sldLayoutMk cId="1447389080" sldId="2147483717"/>
          </pc:sldLayoutMkLst>
        </pc:sldLayoutChg>
        <pc:sldLayoutChg chg="add del mod replId">
          <pc:chgData name="Samuel Itauma" userId="S::samuel.itauma@hive3.com::de7fabbf-be75-4bb4-9c79-f25da05281cb" providerId="AD" clId="Web-{5E6E74EF-319E-41EC-AD0F-C97FB7B7E646}" dt="2023-11-22T15:14:13.341" v="11"/>
          <pc:sldLayoutMkLst>
            <pc:docMk/>
            <pc:sldMasterMk cId="1136344435" sldId="2147483708"/>
            <pc:sldLayoutMk cId="2132602749" sldId="2147483718"/>
          </pc:sldLayoutMkLst>
        </pc:sldLayoutChg>
        <pc:sldLayoutChg chg="add del mod replId">
          <pc:chgData name="Samuel Itauma" userId="S::samuel.itauma@hive3.com::de7fabbf-be75-4bb4-9c79-f25da05281cb" providerId="AD" clId="Web-{5E6E74EF-319E-41EC-AD0F-C97FB7B7E646}" dt="2023-11-22T15:14:13.341" v="11"/>
          <pc:sldLayoutMkLst>
            <pc:docMk/>
            <pc:sldMasterMk cId="1136344435" sldId="2147483708"/>
            <pc:sldLayoutMk cId="964291596" sldId="2147483719"/>
          </pc:sldLayoutMkLst>
        </pc:sldLayoutChg>
      </pc:sldMasterChg>
    </pc:docChg>
  </pc:docChgLst>
  <pc:docChgLst>
    <pc:chgData name="Samuel Itauma" userId="S::samuel.itauma@hive3.com::de7fabbf-be75-4bb4-9c79-f25da05281cb" providerId="AD" clId="Web-{79B6BEE6-C6EE-40A6-834B-D4C48983983D}"/>
    <pc:docChg chg="modSld">
      <pc:chgData name="Samuel Itauma" userId="S::samuel.itauma@hive3.com::de7fabbf-be75-4bb4-9c79-f25da05281cb" providerId="AD" clId="Web-{79B6BEE6-C6EE-40A6-834B-D4C48983983D}" dt="2023-11-23T17:18:00.563" v="1" actId="1076"/>
      <pc:docMkLst>
        <pc:docMk/>
      </pc:docMkLst>
      <pc:sldChg chg="modSp">
        <pc:chgData name="Samuel Itauma" userId="S::samuel.itauma@hive3.com::de7fabbf-be75-4bb4-9c79-f25da05281cb" providerId="AD" clId="Web-{79B6BEE6-C6EE-40A6-834B-D4C48983983D}" dt="2023-11-23T17:18:00.563" v="1" actId="1076"/>
        <pc:sldMkLst>
          <pc:docMk/>
          <pc:sldMk cId="4107312586" sldId="259"/>
        </pc:sldMkLst>
        <pc:picChg chg="mod">
          <ac:chgData name="Samuel Itauma" userId="S::samuel.itauma@hive3.com::de7fabbf-be75-4bb4-9c79-f25da05281cb" providerId="AD" clId="Web-{79B6BEE6-C6EE-40A6-834B-D4C48983983D}" dt="2023-11-23T17:18:00.563" v="1" actId="1076"/>
          <ac:picMkLst>
            <pc:docMk/>
            <pc:sldMk cId="4107312586" sldId="259"/>
            <ac:picMk id="4" creationId="{5A173FC8-0ED7-F247-E3A2-5723321A5FFE}"/>
          </ac:picMkLst>
        </pc:picChg>
      </pc:sldChg>
    </pc:docChg>
  </pc:docChgLst>
</pc:chgInfo>
</file>

<file path=ppt/comments/modernComment_107_23F06396.xml><?xml version="1.0" encoding="utf-8"?>
<p188:cmLst xmlns:a="http://schemas.openxmlformats.org/drawingml/2006/main" xmlns:r="http://schemas.openxmlformats.org/officeDocument/2006/relationships" xmlns:p188="http://schemas.microsoft.com/office/powerpoint/2018/8/main">
  <p188:cm id="{4A34D5C7-F220-49ED-A2FD-8A73A7FF69A5}" authorId="{4F1C62E1-561A-1B63-DC23-9FF59026C248}" created="2023-11-22T16:23:40.954">
    <ac:deMkLst xmlns:ac="http://schemas.microsoft.com/office/drawing/2013/main/command">
      <pc:docMk xmlns:pc="http://schemas.microsoft.com/office/powerpoint/2013/main/command"/>
      <pc:sldMk xmlns:pc="http://schemas.microsoft.com/office/powerpoint/2013/main/command" cId="602956694" sldId="263"/>
      <ac:graphicFrameMk id="4" creationId="{46D9A0BD-42AE-73A0-9BD9-8597B0CD85A8}"/>
    </ac:deMkLst>
    <p188:txBody>
      <a:bodyPr/>
      <a:lstStyle/>
      <a:p>
        <a:r>
          <a:rPr lang="en-GB"/>
          <a:t>Forked Chain: Since one person controls the network (A)that person can decide what to do and if nodes disagree then they would create another software with the similar code of network (A)</a:t>
        </a:r>
      </a:p>
    </p188:txBody>
  </p188:cm>
</p188:cmLst>
</file>

<file path=ppt/comments/modernComment_10E_25A3DBD4.xml><?xml version="1.0" encoding="utf-8"?>
<p188:cmLst xmlns:a="http://schemas.openxmlformats.org/drawingml/2006/main" xmlns:r="http://schemas.openxmlformats.org/officeDocument/2006/relationships" xmlns:p188="http://schemas.microsoft.com/office/powerpoint/2018/8/main">
  <p188:cm id="{E5F7ED9C-0A63-44CE-8990-C95079222E98}" authorId="{4F1C62E1-561A-1B63-DC23-9FF59026C248}" created="2023-11-22T17:02:01.796">
    <ac:deMkLst xmlns:ac="http://schemas.microsoft.com/office/drawing/2013/main/command">
      <pc:docMk xmlns:pc="http://schemas.microsoft.com/office/powerpoint/2013/main/command"/>
      <pc:sldMk xmlns:pc="http://schemas.microsoft.com/office/powerpoint/2013/main/command" cId="631495636" sldId="270"/>
      <ac:graphicFrameMk id="4" creationId="{A3BF9650-59A0-BDAC-5482-8D6DE4E32E90}"/>
    </ac:deMkLst>
    <p188:txBody>
      <a:bodyPr/>
      <a:lstStyle/>
      <a:p>
        <a:r>
          <a:rPr lang="en-GB"/>
          <a:t>Centralisation notes:  
(Rules and regulations are still being defined by SEC as nodes which the blockchain operates on can be in many different jurisdictions causing issues what is legal or not legal) ​
Organisations that own it can be in diffrent jurisdictions!!!!</a:t>
        </a:r>
      </a:p>
    </p188:txBody>
  </p188:cm>
</p188:cmLst>
</file>

<file path=ppt/comments/modernComment_118_9203F80B.xml><?xml version="1.0" encoding="utf-8"?>
<p188:cmLst xmlns:a="http://schemas.openxmlformats.org/drawingml/2006/main" xmlns:r="http://schemas.openxmlformats.org/officeDocument/2006/relationships" xmlns:p188="http://schemas.microsoft.com/office/powerpoint/2018/8/main">
  <p188:cm id="{80DD9013-E3A5-48B3-9748-57475B291108}" authorId="{4F1C62E1-561A-1B63-DC23-9FF59026C248}" created="2023-11-22T17:50:49.877">
    <ac:deMkLst xmlns:ac="http://schemas.microsoft.com/office/drawing/2013/main/command">
      <pc:docMk xmlns:pc="http://schemas.microsoft.com/office/powerpoint/2013/main/command"/>
      <pc:sldMk xmlns:pc="http://schemas.microsoft.com/office/powerpoint/2013/main/command" cId="2449733643" sldId="280"/>
      <ac:spMk id="3" creationId="{DA54F99E-EE80-E4B7-D663-E07CA16C8D13}"/>
    </ac:deMkLst>
    <p188:txBody>
      <a:bodyPr/>
      <a:lstStyle/>
      <a:p>
        <a:r>
          <a:rPr lang="en-GB"/>
          <a:t>This is one not really useful as its mainly justed used for Payments</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pPr algn="l"/>
            <a:fld id="{0DCFB061-4267-4D9F-8017-6F550D3068DF}" type="datetime1">
              <a:rPr lang="en-US" smtClean="0"/>
              <a:t>11/24/2023</a:t>
            </a:fld>
            <a:endParaRPr lang="en-US"/>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pPr algn="l"/>
            <a:endParaRPr lang="en-US"/>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a:p>
        </p:txBody>
      </p:sp>
    </p:spTree>
    <p:extLst>
      <p:ext uri="{BB962C8B-B14F-4D97-AF65-F5344CB8AC3E}">
        <p14:creationId xmlns:p14="http://schemas.microsoft.com/office/powerpoint/2010/main" val="3505702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41BC61-5547-4A60-8DA1-6699760D9972}" type="datetime1">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a:p>
        </p:txBody>
      </p:sp>
    </p:spTree>
    <p:extLst>
      <p:ext uri="{BB962C8B-B14F-4D97-AF65-F5344CB8AC3E}">
        <p14:creationId xmlns:p14="http://schemas.microsoft.com/office/powerpoint/2010/main" val="3513983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t>11/24/2023</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7456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A4ED5C-5A53-433E-8A55-46F54CE81DA5}" type="datetime1">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a:p>
        </p:txBody>
      </p:sp>
    </p:spTree>
    <p:extLst>
      <p:ext uri="{BB962C8B-B14F-4D97-AF65-F5344CB8AC3E}">
        <p14:creationId xmlns:p14="http://schemas.microsoft.com/office/powerpoint/2010/main" val="521262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fld id="{29CABC0C-B6DF-45E9-B954-11C99AA62C3E}" type="datetime1">
              <a:rPr lang="en-US" smtClean="0"/>
              <a:t>11/24/2023</a:t>
            </a:fld>
            <a:endParaRPr lang="en-US"/>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2821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AB71B9-2624-4F21-93EE-35A78B1A0DAD}" type="datetime1">
              <a:rPr lang="en-US" smtClean="0"/>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4127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6D37C2A-BE2E-4840-A907-3254E2916C96}" type="datetime1">
              <a:rPr lang="en-US" smtClean="0"/>
              <a:t>11/24/2023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8465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5CD215-1C45-48A0-8534-39FFE8A7C95A}" type="datetime1">
              <a:rPr lang="en-US" smtClean="0"/>
              <a:t>11/24/2023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a:p>
        </p:txBody>
      </p:sp>
    </p:spTree>
    <p:extLst>
      <p:ext uri="{BB962C8B-B14F-4D97-AF65-F5344CB8AC3E}">
        <p14:creationId xmlns:p14="http://schemas.microsoft.com/office/powerpoint/2010/main" val="3302212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fld id="{D3363A0F-DEF3-4134-98D0-2E1276938A8B}" type="datetime1">
              <a:rPr lang="en-US" smtClean="0"/>
              <a:t>11/24/2023</a:t>
            </a:fld>
            <a:endParaRPr lang="en-US"/>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a:p>
        </p:txBody>
      </p:sp>
    </p:spTree>
    <p:extLst>
      <p:ext uri="{BB962C8B-B14F-4D97-AF65-F5344CB8AC3E}">
        <p14:creationId xmlns:p14="http://schemas.microsoft.com/office/powerpoint/2010/main" val="1108774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t>11/24/2023</a:t>
            </a:fld>
            <a:endParaRPr lang="en-US"/>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endParaRPr lang="en-US"/>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a:p>
        </p:txBody>
      </p:sp>
    </p:spTree>
    <p:extLst>
      <p:ext uri="{BB962C8B-B14F-4D97-AF65-F5344CB8AC3E}">
        <p14:creationId xmlns:p14="http://schemas.microsoft.com/office/powerpoint/2010/main" val="1900883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fld id="{48BDEA15-09CD-4275-A8E0-385C965F48B0}" type="datetime1">
              <a:rPr lang="en-US" smtClean="0"/>
              <a:t>11/24/2023</a:t>
            </a:fld>
            <a:endParaRPr lang="en-US"/>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a:p>
        </p:txBody>
      </p:sp>
    </p:spTree>
    <p:extLst>
      <p:ext uri="{BB962C8B-B14F-4D97-AF65-F5344CB8AC3E}">
        <p14:creationId xmlns:p14="http://schemas.microsoft.com/office/powerpoint/2010/main" val="1965326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4AF8082C-0922-4249-A612-B415F5231620}" type="datetime1">
              <a:rPr lang="en-US" smtClean="0"/>
              <a:t>11/24/2023</a:t>
            </a:fld>
            <a:endParaRPr lang="en-US"/>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4033167"/>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microsoft.com/office/2018/10/relationships/comments" Target="../comments/modernComment_10E_25A3DBD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microsoft.com/office/2018/10/relationships/comments" Target="../comments/modernComment_118_9203F80B.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microsoft.com/office/2018/10/relationships/comments" Target="../comments/modernComment_107_23F0639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62F176A-9349-4CD7-8042-59C0200C8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0904" y="-4078"/>
            <a:ext cx="4641096" cy="1056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on 3D circle art">
            <a:extLst>
              <a:ext uri="{FF2B5EF4-FFF2-40B4-BE49-F238E27FC236}">
                <a16:creationId xmlns:a16="http://schemas.microsoft.com/office/drawing/2014/main" id="{881DC618-9FE7-4040-8206-BBA3B9899775}"/>
              </a:ext>
            </a:extLst>
          </p:cNvPr>
          <p:cNvPicPr>
            <a:picLocks noChangeAspect="1"/>
          </p:cNvPicPr>
          <p:nvPr/>
        </p:nvPicPr>
        <p:blipFill rotWithShape="1">
          <a:blip r:embed="rId2"/>
          <a:srcRect t="6288" r="2" b="2"/>
          <a:stretch/>
        </p:blipFill>
        <p:spPr>
          <a:xfrm>
            <a:off x="20" y="1074544"/>
            <a:ext cx="7573364" cy="5069861"/>
          </a:xfrm>
          <a:prstGeom prst="rect">
            <a:avLst/>
          </a:prstGeom>
        </p:spPr>
      </p:pic>
      <p:sp>
        <p:nvSpPr>
          <p:cNvPr id="13" name="Rectangle 12">
            <a:extLst>
              <a:ext uri="{FF2B5EF4-FFF2-40B4-BE49-F238E27FC236}">
                <a16:creationId xmlns:a16="http://schemas.microsoft.com/office/drawing/2014/main" id="{4E9A171F-91A7-42F8-B25C-E38B244E7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4738AB-B6BE-4867-889A-52CE4AC8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5467" y="1095508"/>
            <a:ext cx="4606533" cy="501689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973503" y="1709530"/>
            <a:ext cx="3754671" cy="2528515"/>
          </a:xfrm>
        </p:spPr>
        <p:txBody>
          <a:bodyPr anchor="b">
            <a:normAutofit/>
          </a:bodyPr>
          <a:lstStyle/>
          <a:p>
            <a:r>
              <a:rPr lang="en-GB" sz="3600">
                <a:solidFill>
                  <a:schemeClr val="bg1"/>
                </a:solidFill>
                <a:ea typeface="Meiryo"/>
              </a:rPr>
              <a:t>Blockchain</a:t>
            </a:r>
            <a:endParaRPr lang="en-GB" sz="3600">
              <a:solidFill>
                <a:schemeClr val="bg1"/>
              </a:solidFill>
            </a:endParaRPr>
          </a:p>
        </p:txBody>
      </p:sp>
      <p:sp>
        <p:nvSpPr>
          <p:cNvPr id="3" name="Subtitle 2"/>
          <p:cNvSpPr>
            <a:spLocks noGrp="1"/>
          </p:cNvSpPr>
          <p:nvPr>
            <p:ph type="subTitle" idx="1"/>
          </p:nvPr>
        </p:nvSpPr>
        <p:spPr>
          <a:xfrm>
            <a:off x="7976915" y="4238046"/>
            <a:ext cx="3751260" cy="1741404"/>
          </a:xfrm>
        </p:spPr>
        <p:txBody>
          <a:bodyPr anchor="t">
            <a:normAutofit fontScale="85000" lnSpcReduction="10000"/>
          </a:bodyPr>
          <a:lstStyle/>
          <a:p>
            <a:r>
              <a:rPr lang="en-GB" sz="2000">
                <a:solidFill>
                  <a:schemeClr val="bg1"/>
                </a:solidFill>
                <a:ea typeface="Meiryo"/>
              </a:rPr>
              <a:t>Understanding Blockchain Technology</a:t>
            </a:r>
          </a:p>
          <a:p>
            <a:r>
              <a:rPr lang="en-GB" sz="2000">
                <a:solidFill>
                  <a:schemeClr val="bg1"/>
                </a:solidFill>
                <a:ea typeface="Meiryo"/>
              </a:rPr>
              <a:t>Samuel </a:t>
            </a:r>
            <a:r>
              <a:rPr lang="en-GB" sz="2000" err="1">
                <a:solidFill>
                  <a:schemeClr val="bg1"/>
                </a:solidFill>
                <a:ea typeface="Meiryo"/>
              </a:rPr>
              <a:t>Itauma</a:t>
            </a:r>
            <a:endParaRPr lang="en-GB" sz="2000">
              <a:solidFill>
                <a:schemeClr val="bg1"/>
              </a:solidFill>
              <a:ea typeface="Meiryo"/>
            </a:endParaRPr>
          </a:p>
          <a:p>
            <a:r>
              <a:rPr lang="en-GB" sz="1300">
                <a:solidFill>
                  <a:schemeClr val="bg1"/>
                </a:solidFill>
                <a:ea typeface="Meiryo"/>
              </a:rPr>
              <a:t>(Version 1)</a:t>
            </a:r>
          </a:p>
        </p:txBody>
      </p:sp>
      <p:sp>
        <p:nvSpPr>
          <p:cNvPr id="17" name="Rectangle 16">
            <a:extLst>
              <a:ext uri="{FF2B5EF4-FFF2-40B4-BE49-F238E27FC236}">
                <a16:creationId xmlns:a16="http://schemas.microsoft.com/office/drawing/2014/main" id="{57851D67-7085-40E2-B146-F91433A28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405"/>
            <a:ext cx="7534656" cy="73455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C969C2C-E7E3-4052-87D4-61E733EC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C60369F-A41B-4D6E-8990-30E2715C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5A880A-FDB2-6F41-71F6-E47D840F6B6C}"/>
              </a:ext>
            </a:extLst>
          </p:cNvPr>
          <p:cNvSpPr>
            <a:spLocks noGrp="1"/>
          </p:cNvSpPr>
          <p:nvPr>
            <p:ph type="title"/>
          </p:nvPr>
        </p:nvSpPr>
        <p:spPr>
          <a:xfrm>
            <a:off x="1535371" y="1044054"/>
            <a:ext cx="10013709" cy="1030360"/>
          </a:xfrm>
        </p:spPr>
        <p:txBody>
          <a:bodyPr>
            <a:normAutofit/>
          </a:bodyPr>
          <a:lstStyle/>
          <a:p>
            <a:r>
              <a:rPr lang="en-GB">
                <a:solidFill>
                  <a:schemeClr val="bg1"/>
                </a:solidFill>
                <a:ea typeface="Meiryo"/>
              </a:rPr>
              <a:t>Blockchain Network: Private - 2</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9618C53-1320-75CA-4BF0-91996C011FE1}"/>
              </a:ext>
            </a:extLst>
          </p:cNvPr>
          <p:cNvSpPr>
            <a:spLocks noGrp="1"/>
          </p:cNvSpPr>
          <p:nvPr>
            <p:ph idx="1"/>
          </p:nvPr>
        </p:nvSpPr>
        <p:spPr>
          <a:xfrm>
            <a:off x="1535371" y="2702257"/>
            <a:ext cx="9935571" cy="3888495"/>
          </a:xfrm>
        </p:spPr>
        <p:txBody>
          <a:bodyPr anchor="t">
            <a:normAutofit fontScale="92500" lnSpcReduction="10000"/>
          </a:bodyPr>
          <a:lstStyle/>
          <a:p>
            <a:r>
              <a:rPr lang="en-GB">
                <a:ea typeface="Meiryo"/>
              </a:rPr>
              <a:t>WHO WOULD USE A PRIVATE NETWORK?:</a:t>
            </a:r>
          </a:p>
          <a:p>
            <a:r>
              <a:rPr lang="en-GB" b="0">
                <a:ea typeface="+mn-lt"/>
                <a:cs typeface="+mn-lt"/>
              </a:rPr>
              <a:t>This network can be used for supply chain management, asset ownership and internal voting. The speed of private blockchains (less nodes) makes them ideal for cases where the blockchain (data) needs to be cryptographically secure (no 3</a:t>
            </a:r>
            <a:r>
              <a:rPr lang="en-GB" b="0" baseline="30000">
                <a:ea typeface="+mn-lt"/>
                <a:cs typeface="+mn-lt"/>
              </a:rPr>
              <a:t>rd</a:t>
            </a:r>
            <a:r>
              <a:rPr lang="en-GB" b="0">
                <a:ea typeface="+mn-lt"/>
                <a:cs typeface="+mn-lt"/>
              </a:rPr>
              <a:t> parties will see the information) but the controlling entity doesn't want the information to be accessed by the public:</a:t>
            </a:r>
            <a:endParaRPr lang="en-GB"/>
          </a:p>
          <a:p>
            <a:r>
              <a:rPr lang="en-GB" b="0">
                <a:ea typeface="Meiryo"/>
              </a:rPr>
              <a:t>"</a:t>
            </a:r>
            <a:r>
              <a:rPr lang="en-GB">
                <a:ea typeface="Meiryo"/>
              </a:rPr>
              <a:t>For example, companies may choose to take advantage of blockchain technology while not giving up their competitive advantage to third parties. They can use private blockchains for trade secret management, for auditing,"</a:t>
            </a:r>
            <a:r>
              <a:rPr lang="en-GB" b="0">
                <a:ea typeface="Meiryo"/>
              </a:rPr>
              <a:t> </a:t>
            </a:r>
            <a:endParaRPr lang="en-GB"/>
          </a:p>
          <a:p>
            <a:endParaRPr lang="en-GB">
              <a:ea typeface="Meiryo"/>
            </a:endParaRPr>
          </a:p>
        </p:txBody>
      </p:sp>
    </p:spTree>
    <p:extLst>
      <p:ext uri="{BB962C8B-B14F-4D97-AF65-F5344CB8AC3E}">
        <p14:creationId xmlns:p14="http://schemas.microsoft.com/office/powerpoint/2010/main" val="4108495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96566E-033A-10CD-EE68-F8145EEDA081}"/>
              </a:ext>
            </a:extLst>
          </p:cNvPr>
          <p:cNvSpPr>
            <a:spLocks noGrp="1"/>
          </p:cNvSpPr>
          <p:nvPr>
            <p:ph type="title"/>
          </p:nvPr>
        </p:nvSpPr>
        <p:spPr>
          <a:xfrm>
            <a:off x="1535371" y="1044054"/>
            <a:ext cx="10013709" cy="1030360"/>
          </a:xfrm>
        </p:spPr>
        <p:txBody>
          <a:bodyPr>
            <a:normAutofit/>
          </a:bodyPr>
          <a:lstStyle/>
          <a:p>
            <a:r>
              <a:rPr lang="en-GB">
                <a:solidFill>
                  <a:schemeClr val="bg1"/>
                </a:solidFill>
                <a:ea typeface="Meiryo"/>
              </a:rPr>
              <a:t>Blockchain Network: Hybrid</a:t>
            </a:r>
            <a:endParaRPr lang="en-GB">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271CB82-0EC3-CD66-1CC0-013D15B6F934}"/>
              </a:ext>
            </a:extLst>
          </p:cNvPr>
          <p:cNvSpPr>
            <a:spLocks noGrp="1"/>
          </p:cNvSpPr>
          <p:nvPr>
            <p:ph idx="1"/>
          </p:nvPr>
        </p:nvSpPr>
        <p:spPr>
          <a:xfrm>
            <a:off x="1535371" y="2345576"/>
            <a:ext cx="9935571" cy="4139519"/>
          </a:xfrm>
        </p:spPr>
        <p:txBody>
          <a:bodyPr anchor="t">
            <a:normAutofit fontScale="92500" lnSpcReduction="20000"/>
          </a:bodyPr>
          <a:lstStyle/>
          <a:p>
            <a:r>
              <a:rPr lang="en-GB" b="0">
                <a:ea typeface="Meiryo"/>
              </a:rPr>
              <a:t>A Hybrid Network is when a organisation </a:t>
            </a:r>
            <a:r>
              <a:rPr lang="en-GB">
                <a:ea typeface="Meiryo"/>
              </a:rPr>
              <a:t>combines the elements of Public and Private Networks</a:t>
            </a:r>
            <a:r>
              <a:rPr lang="en-GB" b="0">
                <a:ea typeface="Meiryo"/>
              </a:rPr>
              <a:t>; allowing the organisation to function in a permission based system and a permissionless based system. Therefore this will allow the organisation to control what data can be accessed by certain people and what data can be accessed by the public. Information which is to be kept </a:t>
            </a:r>
            <a:r>
              <a:rPr lang="en-GB" b="0" err="1">
                <a:ea typeface="Meiryo"/>
              </a:rPr>
              <a:t>confidentual</a:t>
            </a:r>
            <a:r>
              <a:rPr lang="en-GB" b="0">
                <a:ea typeface="Meiryo"/>
              </a:rPr>
              <a:t> can still be </a:t>
            </a:r>
            <a:r>
              <a:rPr lang="en-GB" b="0" err="1">
                <a:ea typeface="Meiryo"/>
              </a:rPr>
              <a:t>verfied</a:t>
            </a:r>
            <a:r>
              <a:rPr lang="en-GB" b="0">
                <a:ea typeface="Meiryo"/>
              </a:rPr>
              <a:t> by allow access through smart contract (More detail about smart contracts later)</a:t>
            </a:r>
          </a:p>
          <a:p>
            <a:r>
              <a:rPr lang="en-GB" b="0">
                <a:ea typeface="Meiryo"/>
              </a:rPr>
              <a:t>Even though a single entity (organisation ,company) can own the blockchain it still cannot alter transactions.</a:t>
            </a:r>
          </a:p>
          <a:p>
            <a:endParaRPr lang="en-GB" b="0">
              <a:ea typeface="Meiryo"/>
            </a:endParaRPr>
          </a:p>
          <a:p>
            <a:r>
              <a:rPr lang="en-GB" b="0">
                <a:ea typeface="Meiryo"/>
              </a:rPr>
              <a:t>Next Page Adv/Dis -&gt;</a:t>
            </a:r>
          </a:p>
        </p:txBody>
      </p:sp>
    </p:spTree>
    <p:extLst>
      <p:ext uri="{BB962C8B-B14F-4D97-AF65-F5344CB8AC3E}">
        <p14:creationId xmlns:p14="http://schemas.microsoft.com/office/powerpoint/2010/main" val="3746931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B6F5CE-83B5-17D6-6EAE-7486800EA6DA}"/>
              </a:ext>
            </a:extLst>
          </p:cNvPr>
          <p:cNvSpPr>
            <a:spLocks noGrp="1"/>
          </p:cNvSpPr>
          <p:nvPr>
            <p:ph type="title"/>
          </p:nvPr>
        </p:nvSpPr>
        <p:spPr>
          <a:xfrm>
            <a:off x="1535371" y="1044054"/>
            <a:ext cx="10013709" cy="1030360"/>
          </a:xfrm>
        </p:spPr>
        <p:txBody>
          <a:bodyPr>
            <a:normAutofit fontScale="90000"/>
          </a:bodyPr>
          <a:lstStyle/>
          <a:p>
            <a:r>
              <a:rPr lang="en-GB">
                <a:solidFill>
                  <a:schemeClr val="bg1"/>
                </a:solidFill>
                <a:ea typeface="Meiryo"/>
              </a:rPr>
              <a:t>Blockchain Networks: Hybrid (Adv/Dis)</a:t>
            </a:r>
            <a:endParaRPr lang="en-GB">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1490999D-9A90-0125-A931-9495DEB2BC30}"/>
              </a:ext>
            </a:extLst>
          </p:cNvPr>
          <p:cNvGraphicFramePr>
            <a:graphicFrameLocks noGrp="1"/>
          </p:cNvGraphicFramePr>
          <p:nvPr>
            <p:extLst>
              <p:ext uri="{D42A27DB-BD31-4B8C-83A1-F6EECF244321}">
                <p14:modId xmlns:p14="http://schemas.microsoft.com/office/powerpoint/2010/main" val="3790117640"/>
              </p:ext>
            </p:extLst>
          </p:nvPr>
        </p:nvGraphicFramePr>
        <p:xfrm>
          <a:off x="1199744" y="2302212"/>
          <a:ext cx="10892446" cy="4518173"/>
        </p:xfrm>
        <a:graphic>
          <a:graphicData uri="http://schemas.openxmlformats.org/drawingml/2006/table">
            <a:tbl>
              <a:tblPr firstRow="1" bandRow="1">
                <a:tableStyleId>{5C22544A-7EE6-4342-B048-85BDC9FD1C3A}</a:tableStyleId>
              </a:tblPr>
              <a:tblGrid>
                <a:gridCol w="5446223">
                  <a:extLst>
                    <a:ext uri="{9D8B030D-6E8A-4147-A177-3AD203B41FA5}">
                      <a16:colId xmlns:a16="http://schemas.microsoft.com/office/drawing/2014/main" val="4060508156"/>
                    </a:ext>
                  </a:extLst>
                </a:gridCol>
                <a:gridCol w="5446223">
                  <a:extLst>
                    <a:ext uri="{9D8B030D-6E8A-4147-A177-3AD203B41FA5}">
                      <a16:colId xmlns:a16="http://schemas.microsoft.com/office/drawing/2014/main" val="1156494908"/>
                    </a:ext>
                  </a:extLst>
                </a:gridCol>
              </a:tblGrid>
              <a:tr h="372893">
                <a:tc>
                  <a:txBody>
                    <a:bodyPr/>
                    <a:lstStyle/>
                    <a:p>
                      <a:r>
                        <a:rPr lang="en-GB"/>
                        <a:t>Advantages</a:t>
                      </a:r>
                    </a:p>
                  </a:txBody>
                  <a:tcPr/>
                </a:tc>
                <a:tc>
                  <a:txBody>
                    <a:bodyPr/>
                    <a:lstStyle/>
                    <a:p>
                      <a:r>
                        <a:rPr lang="en-GB"/>
                        <a:t>Disadvantages</a:t>
                      </a:r>
                    </a:p>
                  </a:txBody>
                  <a:tcPr/>
                </a:tc>
                <a:extLst>
                  <a:ext uri="{0D108BD9-81ED-4DB2-BD59-A6C34878D82A}">
                    <a16:rowId xmlns:a16="http://schemas.microsoft.com/office/drawing/2014/main" val="886440902"/>
                  </a:ext>
                </a:extLst>
              </a:tr>
              <a:tr h="2207416">
                <a:tc>
                  <a:txBody>
                    <a:bodyPr/>
                    <a:lstStyle/>
                    <a:p>
                      <a:pPr lvl="0" algn="l">
                        <a:lnSpc>
                          <a:spcPct val="100000"/>
                        </a:lnSpc>
                        <a:spcBef>
                          <a:spcPts val="0"/>
                        </a:spcBef>
                        <a:spcAft>
                          <a:spcPts val="0"/>
                        </a:spcAft>
                        <a:buNone/>
                      </a:pPr>
                      <a:r>
                        <a:rPr lang="en-GB" sz="1400" b="1" i="0" u="none" strike="noStrike" noProof="0">
                          <a:latin typeface="Meiryo"/>
                        </a:rPr>
                        <a:t>Flexibility:</a:t>
                      </a:r>
                      <a:r>
                        <a:rPr lang="en-GB" sz="1400" b="0" i="0" u="none" strike="noStrike" noProof="0">
                          <a:latin typeface="Meiryo"/>
                        </a:rPr>
                        <a:t> Allows both public and private transactions. It offers the best of both worlds and allows for customisation based on the needs of the application. </a:t>
                      </a:r>
                      <a:endParaRPr lang="en-US" sz="1400" i="0"/>
                    </a:p>
                    <a:p>
                      <a:pPr lvl="0" algn="l">
                        <a:lnSpc>
                          <a:spcPct val="100000"/>
                        </a:lnSpc>
                        <a:spcBef>
                          <a:spcPts val="0"/>
                        </a:spcBef>
                        <a:spcAft>
                          <a:spcPts val="0"/>
                        </a:spcAft>
                        <a:buNone/>
                      </a:pPr>
                      <a:endParaRPr lang="en-GB" sz="1400" b="1" i="0" u="none" strike="noStrike" noProof="0">
                        <a:latin typeface="Meiryo"/>
                      </a:endParaRPr>
                    </a:p>
                    <a:p>
                      <a:pPr lvl="0" algn="l">
                        <a:lnSpc>
                          <a:spcPct val="100000"/>
                        </a:lnSpc>
                        <a:spcBef>
                          <a:spcPts val="0"/>
                        </a:spcBef>
                        <a:spcAft>
                          <a:spcPts val="0"/>
                        </a:spcAft>
                        <a:buNone/>
                      </a:pPr>
                      <a:r>
                        <a:rPr lang="en-GB" sz="1400" b="1" i="0" u="none" strike="noStrike" noProof="0">
                          <a:latin typeface="Meiryo"/>
                        </a:rPr>
                        <a:t>Security:</a:t>
                      </a:r>
                      <a:r>
                        <a:rPr lang="en-GB" sz="1400" b="0" i="0" u="none" strike="noStrike" noProof="0">
                          <a:latin typeface="Meiryo"/>
                        </a:rPr>
                        <a:t> Public transactions provide immutability and transparency, while private transactions offer privacy and confidentiality. This combination of security features enhances the overall security of hybrid blockchains. </a:t>
                      </a:r>
                      <a:endParaRPr lang="en-GB" sz="1400" b="1" i="0"/>
                    </a:p>
                    <a:p>
                      <a:pPr lvl="0" algn="l">
                        <a:lnSpc>
                          <a:spcPct val="100000"/>
                        </a:lnSpc>
                        <a:spcBef>
                          <a:spcPts val="0"/>
                        </a:spcBef>
                        <a:spcAft>
                          <a:spcPts val="0"/>
                        </a:spcAft>
                        <a:buNone/>
                      </a:pPr>
                      <a:endParaRPr lang="en-GB" sz="1400" b="1" i="0" u="none" strike="noStrike" noProof="0">
                        <a:latin typeface="Meiryo"/>
                      </a:endParaRPr>
                    </a:p>
                    <a:p>
                      <a:pPr lvl="0" algn="l">
                        <a:lnSpc>
                          <a:spcPct val="100000"/>
                        </a:lnSpc>
                        <a:spcBef>
                          <a:spcPts val="0"/>
                        </a:spcBef>
                        <a:spcAft>
                          <a:spcPts val="0"/>
                        </a:spcAft>
                        <a:buNone/>
                      </a:pPr>
                      <a:r>
                        <a:rPr lang="en-GB" sz="1400" b="1" i="0" u="none" strike="noStrike" noProof="0">
                          <a:latin typeface="Meiryo"/>
                        </a:rPr>
                        <a:t>Scalability:</a:t>
                      </a:r>
                      <a:r>
                        <a:rPr lang="en-GB" sz="1400" b="0" i="0" u="none" strike="noStrike" noProof="0">
                          <a:latin typeface="Meiryo"/>
                        </a:rPr>
                        <a:t> Public transactions can be used for high-volume, low-security transactions. Meanwhile, private transactions can handle sensitive or high-security transactions. </a:t>
                      </a:r>
                      <a:endParaRPr lang="en-GB" sz="1400" i="0"/>
                    </a:p>
                    <a:p>
                      <a:pPr lvl="0" algn="l">
                        <a:lnSpc>
                          <a:spcPct val="100000"/>
                        </a:lnSpc>
                        <a:spcBef>
                          <a:spcPts val="0"/>
                        </a:spcBef>
                        <a:spcAft>
                          <a:spcPts val="0"/>
                        </a:spcAft>
                        <a:buNone/>
                      </a:pPr>
                      <a:endParaRPr lang="en-GB" sz="1400" b="0" i="0" u="none" strike="noStrike" noProof="0">
                        <a:latin typeface="Meiryo"/>
                      </a:endParaRPr>
                    </a:p>
                    <a:p>
                      <a:pPr lvl="0" algn="l">
                        <a:lnSpc>
                          <a:spcPct val="100000"/>
                        </a:lnSpc>
                        <a:spcBef>
                          <a:spcPts val="0"/>
                        </a:spcBef>
                        <a:spcAft>
                          <a:spcPts val="0"/>
                        </a:spcAft>
                        <a:buNone/>
                      </a:pPr>
                      <a:r>
                        <a:rPr lang="en-GB" sz="1400" b="1" i="0" u="none" strike="noStrike" noProof="0">
                          <a:latin typeface="Meiryo"/>
                        </a:rPr>
                        <a:t>Interoperability:</a:t>
                      </a:r>
                      <a:r>
                        <a:rPr lang="en-GB" sz="1400" b="0" i="0" u="none" strike="noStrike" noProof="0">
                          <a:latin typeface="Meiryo"/>
                        </a:rPr>
                        <a:t> Since Hybrid allows interaction with other blockchains or external networks. This interoperability enables seamless data sharing and collaboration across different blockchain networks or systems. </a:t>
                      </a:r>
                      <a:endParaRPr lang="en-GB" sz="1400" i="0"/>
                    </a:p>
                    <a:p>
                      <a:pPr lvl="0">
                        <a:buNone/>
                      </a:pPr>
                      <a:endParaRPr lang="en-GB" sz="1400" i="0"/>
                    </a:p>
                  </a:txBody>
                  <a:tcPr/>
                </a:tc>
                <a:tc>
                  <a:txBody>
                    <a:bodyPr/>
                    <a:lstStyle/>
                    <a:p>
                      <a:pPr lvl="0" algn="l">
                        <a:lnSpc>
                          <a:spcPct val="100000"/>
                        </a:lnSpc>
                        <a:spcBef>
                          <a:spcPts val="0"/>
                        </a:spcBef>
                        <a:spcAft>
                          <a:spcPts val="0"/>
                        </a:spcAft>
                        <a:buNone/>
                      </a:pPr>
                      <a:r>
                        <a:rPr lang="en-GB" sz="1400" b="1" i="0" u="none" strike="noStrike" noProof="0">
                          <a:latin typeface="Meiryo"/>
                        </a:rPr>
                        <a:t>Complexity:</a:t>
                      </a:r>
                      <a:r>
                        <a:rPr lang="en-GB" sz="1400" b="0" i="0" u="none" strike="noStrike" noProof="0">
                          <a:latin typeface="Meiryo"/>
                        </a:rPr>
                        <a:t> More complex to design, implement, and manage compared to single-type blockchains. The integration of public and private components requires careful planning and coordination. </a:t>
                      </a:r>
                      <a:endParaRPr lang="en-US" sz="1400" i="0"/>
                    </a:p>
                    <a:p>
                      <a:pPr lvl="0" algn="l">
                        <a:lnSpc>
                          <a:spcPct val="100000"/>
                        </a:lnSpc>
                        <a:spcBef>
                          <a:spcPts val="0"/>
                        </a:spcBef>
                        <a:spcAft>
                          <a:spcPts val="0"/>
                        </a:spcAft>
                        <a:buNone/>
                      </a:pPr>
                      <a:endParaRPr lang="en-GB" sz="1400" b="0" i="0" u="none" strike="noStrike" noProof="0">
                        <a:latin typeface="Meiryo"/>
                      </a:endParaRPr>
                    </a:p>
                    <a:p>
                      <a:pPr lvl="0" algn="l">
                        <a:lnSpc>
                          <a:spcPct val="100000"/>
                        </a:lnSpc>
                        <a:spcBef>
                          <a:spcPts val="0"/>
                        </a:spcBef>
                        <a:spcAft>
                          <a:spcPts val="0"/>
                        </a:spcAft>
                        <a:buNone/>
                      </a:pPr>
                      <a:r>
                        <a:rPr lang="en-GB" sz="1400" b="1" i="0" u="none" strike="noStrike" noProof="0">
                          <a:latin typeface="Meiryo"/>
                        </a:rPr>
                        <a:t>Interoperability Challenges:</a:t>
                      </a:r>
                      <a:r>
                        <a:rPr lang="en-GB" sz="1400" b="0" i="0" u="none" strike="noStrike" noProof="0">
                          <a:latin typeface="Meiryo"/>
                        </a:rPr>
                        <a:t> Interoperability remains a significant challenge for hybrid blockchains. Ensuring seamless data transfer and communication between different blockchains or external networks requires standardized protocols and interfaces. </a:t>
                      </a:r>
                      <a:endParaRPr lang="en-GB" sz="1400" i="0"/>
                    </a:p>
                    <a:p>
                      <a:pPr lvl="0" algn="l">
                        <a:lnSpc>
                          <a:spcPct val="100000"/>
                        </a:lnSpc>
                        <a:spcBef>
                          <a:spcPts val="0"/>
                        </a:spcBef>
                        <a:spcAft>
                          <a:spcPts val="0"/>
                        </a:spcAft>
                        <a:buNone/>
                      </a:pPr>
                      <a:endParaRPr lang="en-GB" sz="1400" b="1" i="0" u="none" strike="noStrike" noProof="0">
                        <a:latin typeface="Meiryo"/>
                      </a:endParaRPr>
                    </a:p>
                    <a:p>
                      <a:pPr lvl="0" algn="l">
                        <a:lnSpc>
                          <a:spcPct val="100000"/>
                        </a:lnSpc>
                        <a:spcBef>
                          <a:spcPts val="0"/>
                        </a:spcBef>
                        <a:spcAft>
                          <a:spcPts val="0"/>
                        </a:spcAft>
                        <a:buNone/>
                      </a:pPr>
                      <a:r>
                        <a:rPr lang="en-GB" sz="1400" b="1" i="0" u="none" strike="noStrike" noProof="0">
                          <a:latin typeface="Meiryo"/>
                        </a:rPr>
                        <a:t>Integration Challenges:</a:t>
                      </a:r>
                      <a:r>
                        <a:rPr lang="en-GB" sz="1400" b="0" i="0" u="none" strike="noStrike" noProof="0">
                          <a:latin typeface="Meiryo"/>
                        </a:rPr>
                        <a:t> Organizations need to ensure compatibility and smooth data flow between different blockchain networks and traditional IT systems. Overcoming integration challenges and establishing robust interfaces are crucial for successful implementation. </a:t>
                      </a:r>
                      <a:endParaRPr lang="en-GB" sz="1400" i="0"/>
                    </a:p>
                    <a:p>
                      <a:pPr lvl="0">
                        <a:buNone/>
                      </a:pPr>
                      <a:endParaRPr lang="en-GB" sz="1400" i="0"/>
                    </a:p>
                  </a:txBody>
                  <a:tcPr/>
                </a:tc>
                <a:extLst>
                  <a:ext uri="{0D108BD9-81ED-4DB2-BD59-A6C34878D82A}">
                    <a16:rowId xmlns:a16="http://schemas.microsoft.com/office/drawing/2014/main" val="2418450552"/>
                  </a:ext>
                </a:extLst>
              </a:tr>
            </a:tbl>
          </a:graphicData>
        </a:graphic>
      </p:graphicFrame>
    </p:spTree>
    <p:extLst>
      <p:ext uri="{BB962C8B-B14F-4D97-AF65-F5344CB8AC3E}">
        <p14:creationId xmlns:p14="http://schemas.microsoft.com/office/powerpoint/2010/main" val="2437745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98FD6C-DC7E-57CB-602C-52F684B5D2A7}"/>
              </a:ext>
            </a:extLst>
          </p:cNvPr>
          <p:cNvSpPr>
            <a:spLocks noGrp="1"/>
          </p:cNvSpPr>
          <p:nvPr>
            <p:ph type="title"/>
          </p:nvPr>
        </p:nvSpPr>
        <p:spPr>
          <a:xfrm>
            <a:off x="1535371" y="1044054"/>
            <a:ext cx="10013709" cy="1030360"/>
          </a:xfrm>
        </p:spPr>
        <p:txBody>
          <a:bodyPr>
            <a:normAutofit/>
          </a:bodyPr>
          <a:lstStyle/>
          <a:p>
            <a:r>
              <a:rPr lang="en-GB">
                <a:solidFill>
                  <a:schemeClr val="bg1"/>
                </a:solidFill>
                <a:ea typeface="Meiryo"/>
              </a:rPr>
              <a:t>Blockchain Networks: Hybrid - 2</a:t>
            </a:r>
            <a:endParaRPr lang="en-GB">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4324C43-4AEA-1E7C-F422-2DC88C0EDB02}"/>
              </a:ext>
            </a:extLst>
          </p:cNvPr>
          <p:cNvSpPr>
            <a:spLocks noGrp="1"/>
          </p:cNvSpPr>
          <p:nvPr>
            <p:ph idx="1"/>
          </p:nvPr>
        </p:nvSpPr>
        <p:spPr>
          <a:xfrm>
            <a:off x="1535371" y="2702257"/>
            <a:ext cx="9935571" cy="3768629"/>
          </a:xfrm>
        </p:spPr>
        <p:txBody>
          <a:bodyPr anchor="t">
            <a:normAutofit lnSpcReduction="10000"/>
          </a:bodyPr>
          <a:lstStyle/>
          <a:p>
            <a:r>
              <a:rPr lang="en-GB">
                <a:ea typeface="Meiryo"/>
              </a:rPr>
              <a:t>WHO WOULD USE A HYBRID NETWORK?:</a:t>
            </a:r>
          </a:p>
          <a:p>
            <a:r>
              <a:rPr lang="en-GB" b="0">
                <a:ea typeface="Meiryo"/>
              </a:rPr>
              <a:t>Hybrid blockchain has several strong use cases, one example is including real estate. </a:t>
            </a:r>
            <a:r>
              <a:rPr lang="en-GB">
                <a:ea typeface="Meiryo"/>
              </a:rPr>
              <a:t>Companies can use a hybrid blockchain to run systems privately but show certain information (such as listings- houses) to the public</a:t>
            </a:r>
            <a:r>
              <a:rPr lang="en-GB" b="0">
                <a:ea typeface="Meiryo"/>
              </a:rPr>
              <a:t>. Medical records can be stored in a hybrid blockchain. </a:t>
            </a:r>
            <a:r>
              <a:rPr lang="en-GB">
                <a:ea typeface="Meiryo"/>
              </a:rPr>
              <a:t>The record can't be viewed by random third parties, but users can access their information through a smart contract.</a:t>
            </a:r>
            <a:r>
              <a:rPr lang="en-GB" b="0">
                <a:ea typeface="Meiryo"/>
              </a:rPr>
              <a:t> Governments could also use it to store citizen data privately but share the information securely between institutions. </a:t>
            </a:r>
            <a:endParaRPr lang="en-GB" b="0"/>
          </a:p>
          <a:p>
            <a:endParaRPr lang="en-GB">
              <a:ea typeface="Meiryo"/>
            </a:endParaRPr>
          </a:p>
        </p:txBody>
      </p:sp>
    </p:spTree>
    <p:extLst>
      <p:ext uri="{BB962C8B-B14F-4D97-AF65-F5344CB8AC3E}">
        <p14:creationId xmlns:p14="http://schemas.microsoft.com/office/powerpoint/2010/main" val="442846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2DCFB9-E144-4456-0E9A-C4B35EA486CB}"/>
              </a:ext>
            </a:extLst>
          </p:cNvPr>
          <p:cNvSpPr>
            <a:spLocks noGrp="1"/>
          </p:cNvSpPr>
          <p:nvPr>
            <p:ph type="title"/>
          </p:nvPr>
        </p:nvSpPr>
        <p:spPr>
          <a:xfrm>
            <a:off x="1535371" y="1044054"/>
            <a:ext cx="10013709" cy="1030360"/>
          </a:xfrm>
        </p:spPr>
        <p:txBody>
          <a:bodyPr>
            <a:normAutofit/>
          </a:bodyPr>
          <a:lstStyle/>
          <a:p>
            <a:r>
              <a:rPr lang="en-GB">
                <a:solidFill>
                  <a:schemeClr val="bg1"/>
                </a:solidFill>
                <a:ea typeface="Meiryo"/>
              </a:rPr>
              <a:t>Blockchain Networks: Consortium</a:t>
            </a:r>
            <a:endParaRPr lang="en-GB">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8C2A2AF-2AF6-22CF-5178-FF5B3A6586C0}"/>
              </a:ext>
            </a:extLst>
          </p:cNvPr>
          <p:cNvSpPr>
            <a:spLocks noGrp="1"/>
          </p:cNvSpPr>
          <p:nvPr>
            <p:ph idx="1"/>
          </p:nvPr>
        </p:nvSpPr>
        <p:spPr>
          <a:xfrm>
            <a:off x="1535371" y="2702257"/>
            <a:ext cx="9935571" cy="3426158"/>
          </a:xfrm>
        </p:spPr>
        <p:txBody>
          <a:bodyPr anchor="t">
            <a:normAutofit fontScale="92500"/>
          </a:bodyPr>
          <a:lstStyle/>
          <a:p>
            <a:r>
              <a:rPr lang="en-GB" b="0">
                <a:ea typeface="Meiryo"/>
              </a:rPr>
              <a:t>A Consortium Network is similar to a Hybrid Network in the sense that it uses both Public and Private features. The difference between the two is that </a:t>
            </a:r>
            <a:r>
              <a:rPr lang="en-GB">
                <a:ea typeface="Meiryo"/>
              </a:rPr>
              <a:t>Consortium is owned by a collaboration of entities on a de-centralized network. </a:t>
            </a:r>
            <a:r>
              <a:rPr lang="en-GB" b="0">
                <a:ea typeface="Meiryo"/>
              </a:rPr>
              <a:t>Essentially, a consortium blockchain is a private blockchain with limited access to a particular group, eliminating the risks that come with just one entity controlling the network on a private blockchain.</a:t>
            </a:r>
          </a:p>
          <a:p>
            <a:endParaRPr lang="en-GB" b="0">
              <a:ea typeface="Meiryo"/>
            </a:endParaRPr>
          </a:p>
          <a:p>
            <a:r>
              <a:rPr lang="en-GB" b="0">
                <a:ea typeface="Meiryo"/>
              </a:rPr>
              <a:t>Next Page Adv/Dis -&gt;</a:t>
            </a:r>
          </a:p>
        </p:txBody>
      </p:sp>
    </p:spTree>
    <p:extLst>
      <p:ext uri="{BB962C8B-B14F-4D97-AF65-F5344CB8AC3E}">
        <p14:creationId xmlns:p14="http://schemas.microsoft.com/office/powerpoint/2010/main" val="2232181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27E382-C2BC-D674-A859-2A82B456744E}"/>
              </a:ext>
            </a:extLst>
          </p:cNvPr>
          <p:cNvSpPr>
            <a:spLocks noGrp="1"/>
          </p:cNvSpPr>
          <p:nvPr>
            <p:ph type="title"/>
          </p:nvPr>
        </p:nvSpPr>
        <p:spPr>
          <a:xfrm>
            <a:off x="1227329" y="1044054"/>
            <a:ext cx="10678431" cy="1030360"/>
          </a:xfrm>
        </p:spPr>
        <p:txBody>
          <a:bodyPr>
            <a:normAutofit fontScale="90000"/>
          </a:bodyPr>
          <a:lstStyle/>
          <a:p>
            <a:r>
              <a:rPr lang="en-GB">
                <a:solidFill>
                  <a:schemeClr val="bg1"/>
                </a:solidFill>
                <a:ea typeface="Meiryo"/>
              </a:rPr>
              <a:t>Blockchain Networks: Consortium (Adv/Dis)</a:t>
            </a:r>
            <a:endParaRPr lang="en-GB">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A3BF9650-59A0-BDAC-5482-8D6DE4E32E90}"/>
              </a:ext>
            </a:extLst>
          </p:cNvPr>
          <p:cNvGraphicFramePr>
            <a:graphicFrameLocks noGrp="1"/>
          </p:cNvGraphicFramePr>
          <p:nvPr>
            <p:extLst>
              <p:ext uri="{D42A27DB-BD31-4B8C-83A1-F6EECF244321}">
                <p14:modId xmlns:p14="http://schemas.microsoft.com/office/powerpoint/2010/main" val="357086036"/>
              </p:ext>
            </p:extLst>
          </p:nvPr>
        </p:nvGraphicFramePr>
        <p:xfrm>
          <a:off x="1118680" y="2358957"/>
          <a:ext cx="10982883" cy="4518173"/>
        </p:xfrm>
        <a:graphic>
          <a:graphicData uri="http://schemas.openxmlformats.org/drawingml/2006/table">
            <a:tbl>
              <a:tblPr firstRow="1" bandRow="1">
                <a:tableStyleId>{5C22544A-7EE6-4342-B048-85BDC9FD1C3A}</a:tableStyleId>
              </a:tblPr>
              <a:tblGrid>
                <a:gridCol w="5504368">
                  <a:extLst>
                    <a:ext uri="{9D8B030D-6E8A-4147-A177-3AD203B41FA5}">
                      <a16:colId xmlns:a16="http://schemas.microsoft.com/office/drawing/2014/main" val="1174106972"/>
                    </a:ext>
                  </a:extLst>
                </a:gridCol>
                <a:gridCol w="5478515">
                  <a:extLst>
                    <a:ext uri="{9D8B030D-6E8A-4147-A177-3AD203B41FA5}">
                      <a16:colId xmlns:a16="http://schemas.microsoft.com/office/drawing/2014/main" val="1506932427"/>
                    </a:ext>
                  </a:extLst>
                </a:gridCol>
              </a:tblGrid>
              <a:tr h="372893">
                <a:tc>
                  <a:txBody>
                    <a:bodyPr/>
                    <a:lstStyle/>
                    <a:p>
                      <a:r>
                        <a:rPr lang="en-GB"/>
                        <a:t>Advantages</a:t>
                      </a:r>
                    </a:p>
                  </a:txBody>
                  <a:tcPr/>
                </a:tc>
                <a:tc>
                  <a:txBody>
                    <a:bodyPr/>
                    <a:lstStyle/>
                    <a:p>
                      <a:r>
                        <a:rPr lang="en-GB"/>
                        <a:t>Disadvantages</a:t>
                      </a:r>
                    </a:p>
                  </a:txBody>
                  <a:tcPr/>
                </a:tc>
                <a:extLst>
                  <a:ext uri="{0D108BD9-81ED-4DB2-BD59-A6C34878D82A}">
                    <a16:rowId xmlns:a16="http://schemas.microsoft.com/office/drawing/2014/main" val="706071047"/>
                  </a:ext>
                </a:extLst>
              </a:tr>
              <a:tr h="2174812">
                <a:tc>
                  <a:txBody>
                    <a:bodyPr/>
                    <a:lstStyle/>
                    <a:p>
                      <a:pPr lvl="0" algn="l">
                        <a:lnSpc>
                          <a:spcPct val="100000"/>
                        </a:lnSpc>
                        <a:spcBef>
                          <a:spcPts val="0"/>
                        </a:spcBef>
                        <a:spcAft>
                          <a:spcPts val="0"/>
                        </a:spcAft>
                        <a:buNone/>
                      </a:pPr>
                      <a:r>
                        <a:rPr lang="en-GB" sz="1400" b="1" i="1" u="none" strike="noStrike" noProof="0">
                          <a:latin typeface="Meiryo"/>
                        </a:rPr>
                        <a:t>C</a:t>
                      </a:r>
                      <a:r>
                        <a:rPr lang="en-GB" sz="1400" b="1" i="0" u="none" strike="noStrike" noProof="0">
                          <a:latin typeface="Meiryo"/>
                        </a:rPr>
                        <a:t>ollaboration: </a:t>
                      </a:r>
                      <a:r>
                        <a:rPr lang="en-GB" sz="1400" b="0" i="0" u="none" strike="noStrike" noProof="0">
                          <a:latin typeface="Meiryo"/>
                        </a:rPr>
                        <a:t>Consortium blockchains enable collaboration among a group of organizations. This collaboration can streamline business processes, reduce friction, and enable faster decision-making. </a:t>
                      </a:r>
                      <a:endParaRPr lang="en-US" sz="1400" i="0"/>
                    </a:p>
                    <a:p>
                      <a:pPr lvl="0" algn="l">
                        <a:lnSpc>
                          <a:spcPct val="100000"/>
                        </a:lnSpc>
                        <a:spcBef>
                          <a:spcPts val="0"/>
                        </a:spcBef>
                        <a:spcAft>
                          <a:spcPts val="0"/>
                        </a:spcAft>
                        <a:buNone/>
                      </a:pPr>
                      <a:endParaRPr lang="en-GB" sz="1400" b="0" i="0" u="none" strike="noStrike" noProof="0">
                        <a:latin typeface="Meiryo"/>
                      </a:endParaRPr>
                    </a:p>
                    <a:p>
                      <a:pPr lvl="0" algn="l">
                        <a:lnSpc>
                          <a:spcPct val="100000"/>
                        </a:lnSpc>
                        <a:spcBef>
                          <a:spcPts val="0"/>
                        </a:spcBef>
                        <a:spcAft>
                          <a:spcPts val="0"/>
                        </a:spcAft>
                        <a:buNone/>
                      </a:pPr>
                      <a:r>
                        <a:rPr lang="en-GB" sz="1400" b="1" i="0" u="none" strike="noStrike" noProof="0">
                          <a:latin typeface="Meiryo"/>
                        </a:rPr>
                        <a:t>Transparency: </a:t>
                      </a:r>
                      <a:r>
                        <a:rPr lang="en-GB" sz="1400" b="0" i="0" u="none" strike="noStrike" noProof="0">
                          <a:latin typeface="Meiryo"/>
                        </a:rPr>
                        <a:t>High level of transparency compared to traditional centralized systems (non-blockchain). Since changes to a consortium blockchain requires all parties agree on the validity of transactions. </a:t>
                      </a:r>
                      <a:endParaRPr lang="en-GB" sz="1400" i="0"/>
                    </a:p>
                    <a:p>
                      <a:pPr lvl="0" algn="l">
                        <a:lnSpc>
                          <a:spcPct val="100000"/>
                        </a:lnSpc>
                        <a:spcBef>
                          <a:spcPts val="0"/>
                        </a:spcBef>
                        <a:spcAft>
                          <a:spcPts val="0"/>
                        </a:spcAft>
                        <a:buNone/>
                      </a:pPr>
                      <a:endParaRPr lang="en-GB" sz="1400" b="0" i="0" u="none" strike="noStrike" noProof="0">
                        <a:latin typeface="Meiryo"/>
                      </a:endParaRPr>
                    </a:p>
                    <a:p>
                      <a:pPr lvl="0" algn="l">
                        <a:lnSpc>
                          <a:spcPct val="100000"/>
                        </a:lnSpc>
                        <a:spcBef>
                          <a:spcPts val="0"/>
                        </a:spcBef>
                        <a:spcAft>
                          <a:spcPts val="0"/>
                        </a:spcAft>
                        <a:buNone/>
                      </a:pPr>
                      <a:r>
                        <a:rPr lang="en-GB" sz="1400" b="1" i="0" u="none" strike="noStrike" noProof="0">
                          <a:latin typeface="Meiryo"/>
                        </a:rPr>
                        <a:t>Security: </a:t>
                      </a:r>
                      <a:r>
                        <a:rPr lang="en-GB" sz="1400" b="0" i="0" u="none" strike="noStrike" noProof="0">
                          <a:latin typeface="Meiryo"/>
                        </a:rPr>
                        <a:t>Consortium blockchains benefit from the security features of public blockchains while maintaining a level of control among the participating organizations- </a:t>
                      </a:r>
                      <a:r>
                        <a:rPr lang="en-GB" sz="1400" b="0" i="0" u="none" strike="noStrike" noProof="0" err="1">
                          <a:latin typeface="Meiryo"/>
                        </a:rPr>
                        <a:t>PoW</a:t>
                      </a:r>
                      <a:r>
                        <a:rPr lang="en-GB" sz="1400" b="0" i="0" u="none" strike="noStrike" noProof="0">
                          <a:latin typeface="Meiryo"/>
                        </a:rPr>
                        <a:t>. </a:t>
                      </a:r>
                      <a:endParaRPr lang="en-GB" sz="1400" i="0"/>
                    </a:p>
                    <a:p>
                      <a:pPr lvl="0" algn="l">
                        <a:lnSpc>
                          <a:spcPct val="100000"/>
                        </a:lnSpc>
                        <a:spcBef>
                          <a:spcPts val="0"/>
                        </a:spcBef>
                        <a:spcAft>
                          <a:spcPts val="0"/>
                        </a:spcAft>
                        <a:buNone/>
                      </a:pPr>
                      <a:endParaRPr lang="en-GB" sz="1400" b="0" i="0" u="none" strike="noStrike" noProof="0">
                        <a:latin typeface="Meiryo"/>
                      </a:endParaRPr>
                    </a:p>
                    <a:p>
                      <a:pPr lvl="0" algn="l">
                        <a:lnSpc>
                          <a:spcPct val="100000"/>
                        </a:lnSpc>
                        <a:spcBef>
                          <a:spcPts val="0"/>
                        </a:spcBef>
                        <a:spcAft>
                          <a:spcPts val="0"/>
                        </a:spcAft>
                        <a:buNone/>
                      </a:pPr>
                      <a:r>
                        <a:rPr lang="en-GB" sz="1400" b="1" i="0" u="none" strike="noStrike" noProof="0">
                          <a:latin typeface="Meiryo"/>
                        </a:rPr>
                        <a:t>Governance:</a:t>
                      </a:r>
                      <a:r>
                        <a:rPr lang="en-GB" sz="1400" b="0" i="0" u="none" strike="noStrike" noProof="0">
                          <a:latin typeface="Meiryo"/>
                        </a:rPr>
                        <a:t> Consortium blockchains allow for collective decision-making among the participating organizations. No single organization can exert control on the decision-making process. </a:t>
                      </a:r>
                      <a:endParaRPr lang="en-GB" sz="1400" i="0"/>
                    </a:p>
                    <a:p>
                      <a:pPr lvl="0">
                        <a:buNone/>
                      </a:pPr>
                      <a:endParaRPr lang="en-GB" sz="1400" i="0"/>
                    </a:p>
                  </a:txBody>
                  <a:tcPr/>
                </a:tc>
                <a:tc>
                  <a:txBody>
                    <a:bodyPr/>
                    <a:lstStyle/>
                    <a:p>
                      <a:pPr lvl="0" algn="l">
                        <a:lnSpc>
                          <a:spcPct val="100000"/>
                        </a:lnSpc>
                        <a:spcBef>
                          <a:spcPts val="0"/>
                        </a:spcBef>
                        <a:spcAft>
                          <a:spcPts val="0"/>
                        </a:spcAft>
                        <a:buNone/>
                      </a:pPr>
                      <a:r>
                        <a:rPr lang="en-GB" sz="1400" b="1" i="0" u="none" strike="noStrike" noProof="0">
                          <a:latin typeface="Meiryo"/>
                        </a:rPr>
                        <a:t>Complexity</a:t>
                      </a:r>
                      <a:r>
                        <a:rPr lang="en-GB" sz="1400" b="0" i="0" u="none" strike="noStrike" noProof="0">
                          <a:latin typeface="Meiryo"/>
                        </a:rPr>
                        <a:t>: Consortium blockchains are more complex to set up and manage compared to private blockchains. This is because of the need for collaboration between multiple different entities. </a:t>
                      </a:r>
                      <a:endParaRPr lang="en-US" sz="1400" i="0"/>
                    </a:p>
                    <a:p>
                      <a:pPr lvl="0" algn="l">
                        <a:lnSpc>
                          <a:spcPct val="100000"/>
                        </a:lnSpc>
                        <a:spcBef>
                          <a:spcPts val="0"/>
                        </a:spcBef>
                        <a:spcAft>
                          <a:spcPts val="0"/>
                        </a:spcAft>
                        <a:buNone/>
                      </a:pPr>
                      <a:endParaRPr lang="en-GB" sz="1400" b="0" i="0" u="none" strike="noStrike" noProof="0">
                        <a:latin typeface="Meiryo"/>
                      </a:endParaRPr>
                    </a:p>
                    <a:p>
                      <a:pPr lvl="0" algn="l">
                        <a:lnSpc>
                          <a:spcPct val="100000"/>
                        </a:lnSpc>
                        <a:spcBef>
                          <a:spcPts val="0"/>
                        </a:spcBef>
                        <a:spcAft>
                          <a:spcPts val="0"/>
                        </a:spcAft>
                        <a:buNone/>
                      </a:pPr>
                      <a:r>
                        <a:rPr lang="en-GB" sz="1400" b="1" i="0" u="none" strike="noStrike" noProof="0">
                          <a:latin typeface="Meiryo"/>
                        </a:rPr>
                        <a:t>Centralisation</a:t>
                      </a:r>
                      <a:r>
                        <a:rPr lang="en-GB" sz="1400" b="0" i="0" u="none" strike="noStrike" noProof="0">
                          <a:latin typeface="Meiryo"/>
                        </a:rPr>
                        <a:t>: Consortium blockchains suffer from a higher degree of centralisation than public blockchains. This may result in operational difficulties if rules and regulations are not clearly defined.</a:t>
                      </a:r>
                    </a:p>
                    <a:p>
                      <a:pPr lvl="0" algn="l">
                        <a:lnSpc>
                          <a:spcPct val="100000"/>
                        </a:lnSpc>
                        <a:spcBef>
                          <a:spcPts val="0"/>
                        </a:spcBef>
                        <a:spcAft>
                          <a:spcPts val="0"/>
                        </a:spcAft>
                        <a:buNone/>
                      </a:pPr>
                      <a:endParaRPr lang="en-GB" sz="1400" b="0" i="0" u="none" strike="noStrike" noProof="0">
                        <a:latin typeface="Meiryo"/>
                      </a:endParaRPr>
                    </a:p>
                    <a:p>
                      <a:pPr lvl="0" algn="l">
                        <a:lnSpc>
                          <a:spcPct val="100000"/>
                        </a:lnSpc>
                        <a:spcBef>
                          <a:spcPts val="0"/>
                        </a:spcBef>
                        <a:spcAft>
                          <a:spcPts val="0"/>
                        </a:spcAft>
                        <a:buNone/>
                      </a:pPr>
                      <a:r>
                        <a:rPr lang="en-GB" sz="1400" b="1" i="0" u="none" strike="noStrike" noProof="0">
                          <a:latin typeface="Meiryo"/>
                        </a:rPr>
                        <a:t>Limited Access:</a:t>
                      </a:r>
                      <a:r>
                        <a:rPr lang="en-GB" sz="1400" b="0" i="0" u="none" strike="noStrike" noProof="0">
                          <a:latin typeface="Meiryo"/>
                        </a:rPr>
                        <a:t> Consortium blockchains have restricted access to a specific group of organizations. No one outside these organizations is allowed to operate the blockchain. </a:t>
                      </a:r>
                      <a:endParaRPr lang="en-GB" sz="1400" i="0"/>
                    </a:p>
                    <a:p>
                      <a:pPr lvl="0" algn="l">
                        <a:lnSpc>
                          <a:spcPct val="100000"/>
                        </a:lnSpc>
                        <a:spcBef>
                          <a:spcPts val="0"/>
                        </a:spcBef>
                        <a:spcAft>
                          <a:spcPts val="0"/>
                        </a:spcAft>
                        <a:buNone/>
                      </a:pPr>
                      <a:endParaRPr lang="en-GB" sz="1400" b="0" i="0" u="none" strike="noStrike" noProof="0">
                        <a:latin typeface="Meiryo"/>
                      </a:endParaRPr>
                    </a:p>
                    <a:p>
                      <a:pPr lvl="0" algn="l">
                        <a:lnSpc>
                          <a:spcPct val="100000"/>
                        </a:lnSpc>
                        <a:spcBef>
                          <a:spcPts val="0"/>
                        </a:spcBef>
                        <a:spcAft>
                          <a:spcPts val="0"/>
                        </a:spcAft>
                        <a:buNone/>
                      </a:pPr>
                      <a:r>
                        <a:rPr lang="en-GB" sz="1400" b="1" i="0" u="none" strike="noStrike" noProof="0">
                          <a:latin typeface="Meiryo"/>
                        </a:rPr>
                        <a:t>Trust Issues:</a:t>
                      </a:r>
                      <a:r>
                        <a:rPr lang="en-GB" sz="1400" b="0" i="0" u="none" strike="noStrike" noProof="0">
                          <a:latin typeface="Meiryo"/>
                        </a:rPr>
                        <a:t> Consortium blockchains rely on trust among the participating organizations. This can be problematic in practice, as many competitors may not want to operate transparently.</a:t>
                      </a:r>
                      <a:endParaRPr lang="en-GB" sz="1400" i="0"/>
                    </a:p>
                    <a:p>
                      <a:pPr lvl="0">
                        <a:buNone/>
                      </a:pPr>
                      <a:endParaRPr lang="en-GB" sz="1400" i="0"/>
                    </a:p>
                  </a:txBody>
                  <a:tcPr/>
                </a:tc>
                <a:extLst>
                  <a:ext uri="{0D108BD9-81ED-4DB2-BD59-A6C34878D82A}">
                    <a16:rowId xmlns:a16="http://schemas.microsoft.com/office/drawing/2014/main" val="12319939"/>
                  </a:ext>
                </a:extLst>
              </a:tr>
            </a:tbl>
          </a:graphicData>
        </a:graphic>
      </p:graphicFrame>
    </p:spTree>
    <p:extLst>
      <p:ext uri="{BB962C8B-B14F-4D97-AF65-F5344CB8AC3E}">
        <p14:creationId xmlns:p14="http://schemas.microsoft.com/office/powerpoint/2010/main" val="631495636"/>
      </p:ext>
    </p:extLst>
  </p:cSld>
  <p:clrMapOvr>
    <a:masterClrMapping/>
  </p:clrMapOvr>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AB611A-4E3F-8661-5846-FEC5E8709D3B}"/>
              </a:ext>
            </a:extLst>
          </p:cNvPr>
          <p:cNvSpPr>
            <a:spLocks noGrp="1"/>
          </p:cNvSpPr>
          <p:nvPr>
            <p:ph type="title"/>
          </p:nvPr>
        </p:nvSpPr>
        <p:spPr>
          <a:xfrm>
            <a:off x="1535371" y="1044054"/>
            <a:ext cx="10013709" cy="1030360"/>
          </a:xfrm>
        </p:spPr>
        <p:txBody>
          <a:bodyPr>
            <a:normAutofit/>
          </a:bodyPr>
          <a:lstStyle/>
          <a:p>
            <a:r>
              <a:rPr lang="en-GB">
                <a:solidFill>
                  <a:schemeClr val="bg1"/>
                </a:solidFill>
                <a:ea typeface="Meiryo"/>
              </a:rPr>
              <a:t>Blockchain Networks: Consortium -2</a:t>
            </a:r>
            <a:endParaRPr lang="en-GB">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F9CBA4-FD24-5DCD-CB4E-C217657EF9FA}"/>
              </a:ext>
            </a:extLst>
          </p:cNvPr>
          <p:cNvSpPr>
            <a:spLocks noGrp="1"/>
          </p:cNvSpPr>
          <p:nvPr>
            <p:ph idx="1"/>
          </p:nvPr>
        </p:nvSpPr>
        <p:spPr>
          <a:xfrm>
            <a:off x="1535371" y="2702257"/>
            <a:ext cx="9935571" cy="3426158"/>
          </a:xfrm>
        </p:spPr>
        <p:txBody>
          <a:bodyPr anchor="t">
            <a:normAutofit/>
          </a:bodyPr>
          <a:lstStyle/>
          <a:p>
            <a:r>
              <a:rPr lang="en-GB">
                <a:ea typeface="Meiryo"/>
              </a:rPr>
              <a:t>WHO WOULD USE A CONSORTIUM NETWORK?:</a:t>
            </a:r>
          </a:p>
          <a:p>
            <a:r>
              <a:rPr lang="en-GB" b="0">
                <a:ea typeface="Meiryo"/>
              </a:rPr>
              <a:t>Consortium can be used in many cases for example Banking and payments are two uses for this type of blockchain. </a:t>
            </a:r>
            <a:r>
              <a:rPr lang="en-GB">
                <a:ea typeface="Meiryo"/>
              </a:rPr>
              <a:t>Different banks can band together and form a consortium, deciding which nodes will validate the transactions.</a:t>
            </a:r>
            <a:r>
              <a:rPr lang="en-GB" b="0">
                <a:ea typeface="Meiryo"/>
              </a:rPr>
              <a:t> Research organizations can create a similar model, as can organizations that want to track food. It's ideal for supply chains, particularly food and medicine applications. </a:t>
            </a:r>
            <a:endParaRPr lang="en-GB" b="0"/>
          </a:p>
          <a:p>
            <a:endParaRPr lang="en-GB">
              <a:ea typeface="Meiryo"/>
            </a:endParaRPr>
          </a:p>
        </p:txBody>
      </p:sp>
    </p:spTree>
    <p:extLst>
      <p:ext uri="{BB962C8B-B14F-4D97-AF65-F5344CB8AC3E}">
        <p14:creationId xmlns:p14="http://schemas.microsoft.com/office/powerpoint/2010/main" val="1539726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48" name="Rectangle 47">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Rectangle 49">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A175829-70EA-4A6D-978C-4D0923059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3064" y="0"/>
            <a:ext cx="4348936" cy="174009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EE5D2B4A-3399-4CCF-A171-7F8B1BF54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04894"/>
            <a:ext cx="640080" cy="43627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A894967F-D57B-433D-9A92-5C82B10CF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1778958"/>
            <a:ext cx="7159214" cy="43627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852E13-9A92-68BD-715B-EF66730558DD}"/>
              </a:ext>
            </a:extLst>
          </p:cNvPr>
          <p:cNvSpPr>
            <a:spLocks noGrp="1"/>
          </p:cNvSpPr>
          <p:nvPr>
            <p:ph type="title"/>
          </p:nvPr>
        </p:nvSpPr>
        <p:spPr>
          <a:xfrm>
            <a:off x="1243060" y="2218414"/>
            <a:ext cx="5956534" cy="3401988"/>
          </a:xfrm>
        </p:spPr>
        <p:txBody>
          <a:bodyPr vert="horz" lIns="109728" tIns="109728" rIns="109728" bIns="91440" rtlCol="0" anchor="ctr">
            <a:normAutofit fontScale="90000"/>
          </a:bodyPr>
          <a:lstStyle/>
          <a:p>
            <a:pPr algn="ctr">
              <a:lnSpc>
                <a:spcPct val="115000"/>
              </a:lnSpc>
            </a:pPr>
            <a:r>
              <a:rPr lang="en-US" sz="3400" b="0" cap="all">
                <a:solidFill>
                  <a:schemeClr val="bg1"/>
                </a:solidFill>
              </a:rPr>
              <a:t>Now lets have a look at the Different types of Data which can be stored on each blockchain Network</a:t>
            </a:r>
          </a:p>
        </p:txBody>
      </p:sp>
      <p:sp>
        <p:nvSpPr>
          <p:cNvPr id="58" name="Rectangle 57">
            <a:extLst>
              <a:ext uri="{FF2B5EF4-FFF2-40B4-BE49-F238E27FC236}">
                <a16:creationId xmlns:a16="http://schemas.microsoft.com/office/drawing/2014/main" id="{41828A56-78F8-49CB-B2C3-4C7C093B8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99294" y="1766026"/>
            <a:ext cx="4392706" cy="434637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BB57D892-A065-4003-93F3-65AB1A248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746954"/>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9" descr="Bar chart">
            <a:extLst>
              <a:ext uri="{FF2B5EF4-FFF2-40B4-BE49-F238E27FC236}">
                <a16:creationId xmlns:a16="http://schemas.microsoft.com/office/drawing/2014/main" id="{2A985804-D037-EC05-C4F4-9A99BB62EC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48764" y="2309322"/>
            <a:ext cx="3325999" cy="3325999"/>
          </a:xfrm>
          <a:prstGeom prst="rect">
            <a:avLst/>
          </a:prstGeom>
        </p:spPr>
      </p:pic>
      <p:sp>
        <p:nvSpPr>
          <p:cNvPr id="62" name="Rectangle 61">
            <a:extLst>
              <a:ext uri="{FF2B5EF4-FFF2-40B4-BE49-F238E27FC236}">
                <a16:creationId xmlns:a16="http://schemas.microsoft.com/office/drawing/2014/main" id="{985AAE23-FCB6-4663-907C-0110B0FDC5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6167615"/>
            <a:ext cx="7759826"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BEA1DA1C-6CE0-4AE4-918F-CC0E685C5F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99294" y="6167615"/>
            <a:ext cx="4392706" cy="690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9C67C3D3-B919-4C65-907E-45C21C631E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6898"/>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9BCBF7BE-192C-47B7-816B-8213C256E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05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6154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752106-B1AE-8444-34C5-5502B7E677E4}"/>
              </a:ext>
            </a:extLst>
          </p:cNvPr>
          <p:cNvSpPr>
            <a:spLocks noGrp="1"/>
          </p:cNvSpPr>
          <p:nvPr>
            <p:ph type="title"/>
          </p:nvPr>
        </p:nvSpPr>
        <p:spPr>
          <a:xfrm>
            <a:off x="1535371" y="1044054"/>
            <a:ext cx="10013709" cy="1030360"/>
          </a:xfrm>
        </p:spPr>
        <p:txBody>
          <a:bodyPr>
            <a:normAutofit/>
          </a:bodyPr>
          <a:lstStyle/>
          <a:p>
            <a:r>
              <a:rPr lang="en-GB">
                <a:solidFill>
                  <a:schemeClr val="bg1"/>
                </a:solidFill>
                <a:ea typeface="Meiryo"/>
              </a:rPr>
              <a:t>Types of Data </a:t>
            </a:r>
            <a:r>
              <a:rPr lang="en-GB">
                <a:solidFill>
                  <a:schemeClr val="bg1"/>
                </a:solidFill>
                <a:ea typeface="+mj-lt"/>
                <a:cs typeface="+mj-lt"/>
              </a:rPr>
              <a:t>available</a:t>
            </a:r>
            <a:r>
              <a:rPr lang="en-GB">
                <a:solidFill>
                  <a:schemeClr val="bg1"/>
                </a:solidFill>
                <a:ea typeface="Meiryo"/>
              </a:rPr>
              <a:t>: Public</a:t>
            </a:r>
            <a:endParaRPr lang="en-GB" err="1">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937481-4D06-D5A0-59AB-BE29CACBE7B0}"/>
              </a:ext>
            </a:extLst>
          </p:cNvPr>
          <p:cNvSpPr>
            <a:spLocks noGrp="1"/>
          </p:cNvSpPr>
          <p:nvPr>
            <p:ph idx="1"/>
          </p:nvPr>
        </p:nvSpPr>
        <p:spPr>
          <a:xfrm>
            <a:off x="1535371" y="2702257"/>
            <a:ext cx="9935571" cy="3426158"/>
          </a:xfrm>
        </p:spPr>
        <p:txBody>
          <a:bodyPr anchor="t">
            <a:normAutofit/>
          </a:bodyPr>
          <a:lstStyle/>
          <a:p>
            <a:r>
              <a:rPr lang="en-GB" b="0">
                <a:ea typeface="+mn-lt"/>
                <a:cs typeface="+mn-lt"/>
              </a:rPr>
              <a:t>Just to note, data which its stored-on Public can be used in all the other Blockchains. Essentially think of this as the base line. So all the Blockchain Networks have these features (on next page) and I will add the additional features to each blockchain separately in their own category.</a:t>
            </a:r>
            <a:endParaRPr lang="en-US" b="0"/>
          </a:p>
          <a:p>
            <a:endParaRPr lang="en-GB">
              <a:ea typeface="Meiryo"/>
            </a:endParaRPr>
          </a:p>
        </p:txBody>
      </p:sp>
    </p:spTree>
    <p:extLst>
      <p:ext uri="{BB962C8B-B14F-4D97-AF65-F5344CB8AC3E}">
        <p14:creationId xmlns:p14="http://schemas.microsoft.com/office/powerpoint/2010/main" val="3373257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BDA73B-BE82-F958-FE8D-E5A793BB1FAB}"/>
              </a:ext>
            </a:extLst>
          </p:cNvPr>
          <p:cNvSpPr>
            <a:spLocks noGrp="1"/>
          </p:cNvSpPr>
          <p:nvPr>
            <p:ph type="title"/>
          </p:nvPr>
        </p:nvSpPr>
        <p:spPr>
          <a:xfrm>
            <a:off x="1535371" y="1044054"/>
            <a:ext cx="10013709" cy="1030360"/>
          </a:xfrm>
        </p:spPr>
        <p:txBody>
          <a:bodyPr>
            <a:normAutofit/>
          </a:bodyPr>
          <a:lstStyle/>
          <a:p>
            <a:r>
              <a:rPr lang="en-GB">
                <a:solidFill>
                  <a:schemeClr val="bg1"/>
                </a:solidFill>
                <a:ea typeface="Meiryo"/>
              </a:rPr>
              <a:t>Types of Data </a:t>
            </a:r>
            <a:r>
              <a:rPr lang="en-GB">
                <a:solidFill>
                  <a:schemeClr val="bg1"/>
                </a:solidFill>
                <a:ea typeface="+mj-lt"/>
                <a:cs typeface="+mj-lt"/>
              </a:rPr>
              <a:t>available</a:t>
            </a:r>
            <a:r>
              <a:rPr lang="en-GB">
                <a:solidFill>
                  <a:schemeClr val="bg1"/>
                </a:solidFill>
                <a:ea typeface="Meiryo"/>
              </a:rPr>
              <a:t>: Public</a:t>
            </a:r>
            <a:endParaRPr lang="en-GB">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FE73A2D-F433-0BD5-07FA-F3DDEC3AE52B}"/>
              </a:ext>
            </a:extLst>
          </p:cNvPr>
          <p:cNvSpPr>
            <a:spLocks noGrp="1"/>
          </p:cNvSpPr>
          <p:nvPr>
            <p:ph idx="1"/>
          </p:nvPr>
        </p:nvSpPr>
        <p:spPr>
          <a:xfrm>
            <a:off x="1065202" y="2345577"/>
            <a:ext cx="10924548" cy="4415133"/>
          </a:xfrm>
        </p:spPr>
        <p:txBody>
          <a:bodyPr anchor="t">
            <a:normAutofit fontScale="70000" lnSpcReduction="20000"/>
          </a:bodyPr>
          <a:lstStyle/>
          <a:p>
            <a:r>
              <a:rPr lang="en-GB">
                <a:ea typeface="+mn-lt"/>
                <a:cs typeface="+mn-lt"/>
              </a:rPr>
              <a:t>1-Transaction Data</a:t>
            </a:r>
            <a:r>
              <a:rPr lang="en-GB" b="0">
                <a:ea typeface="+mn-lt"/>
                <a:cs typeface="+mn-lt"/>
              </a:rPr>
              <a:t> – Financial transactions that may include details about a sender, recipient, amount and timestamp. </a:t>
            </a:r>
            <a:endParaRPr lang="en-US">
              <a:ea typeface="Meiryo"/>
            </a:endParaRPr>
          </a:p>
          <a:p>
            <a:r>
              <a:rPr lang="en-GB">
                <a:ea typeface="+mn-lt"/>
                <a:cs typeface="+mn-lt"/>
              </a:rPr>
              <a:t>2-Smart Contract</a:t>
            </a:r>
            <a:r>
              <a:rPr lang="en-GB" b="0">
                <a:ea typeface="+mn-lt"/>
                <a:cs typeface="+mn-lt"/>
              </a:rPr>
              <a:t> – Contracts that self-execute when the initial terms/agreements are met. These can automate and enforce the execution of predefined rules and actions when certain conditions are met. </a:t>
            </a:r>
            <a:endParaRPr lang="en-GB">
              <a:ea typeface="Meiryo"/>
            </a:endParaRPr>
          </a:p>
          <a:p>
            <a:r>
              <a:rPr lang="en-GB">
                <a:ea typeface="+mn-lt"/>
                <a:cs typeface="+mn-lt"/>
              </a:rPr>
              <a:t>3-Cryptocurrencies </a:t>
            </a:r>
            <a:endParaRPr lang="en-GB">
              <a:ea typeface="Meiryo"/>
            </a:endParaRPr>
          </a:p>
          <a:p>
            <a:r>
              <a:rPr lang="en-GB">
                <a:ea typeface="+mn-lt"/>
                <a:cs typeface="+mn-lt"/>
              </a:rPr>
              <a:t>4-Tokenized Assets</a:t>
            </a:r>
            <a:r>
              <a:rPr lang="en-GB" b="0">
                <a:ea typeface="+mn-lt"/>
                <a:cs typeface="+mn-lt"/>
              </a:rPr>
              <a:t> – Assets like real estate, art, or other physical and digital assets can be tokenized and represented on a blockchain. This allows ownership tracking and transparent/trustful transfer. </a:t>
            </a:r>
            <a:endParaRPr lang="en-GB">
              <a:ea typeface="Meiryo"/>
            </a:endParaRPr>
          </a:p>
          <a:p>
            <a:r>
              <a:rPr lang="en-GB">
                <a:ea typeface="+mn-lt"/>
                <a:cs typeface="+mn-lt"/>
              </a:rPr>
              <a:t>5-Immutable Records </a:t>
            </a:r>
            <a:r>
              <a:rPr lang="en-GB" b="0">
                <a:ea typeface="+mn-lt"/>
                <a:cs typeface="+mn-lt"/>
              </a:rPr>
              <a:t>– Once records are added into a public blockchain it cannot be altered or deleted as it would create the whole chain false. Therefore, </a:t>
            </a:r>
            <a:r>
              <a:rPr lang="en-GB">
                <a:ea typeface="+mn-lt"/>
                <a:cs typeface="+mn-lt"/>
              </a:rPr>
              <a:t>historical data</a:t>
            </a:r>
            <a:r>
              <a:rPr lang="en-GB" b="0">
                <a:ea typeface="+mn-lt"/>
                <a:cs typeface="+mn-lt"/>
              </a:rPr>
              <a:t> is preserved all the way. </a:t>
            </a:r>
            <a:endParaRPr lang="en-GB">
              <a:ea typeface="Meiryo"/>
            </a:endParaRPr>
          </a:p>
          <a:p>
            <a:r>
              <a:rPr lang="en-GB">
                <a:ea typeface="+mn-lt"/>
                <a:cs typeface="+mn-lt"/>
              </a:rPr>
              <a:t>6-Identity and Authentication Data</a:t>
            </a:r>
            <a:r>
              <a:rPr lang="en-GB" b="0">
                <a:ea typeface="+mn-lt"/>
                <a:cs typeface="+mn-lt"/>
              </a:rPr>
              <a:t> – identity related information can be stored. Users can prove ownership of their digital identities without relying on a central authority. (This is often done through cryptographic methods). Since added data is Immutable identities cannot be tampered with. </a:t>
            </a:r>
            <a:endParaRPr lang="en-GB">
              <a:ea typeface="Meiryo"/>
            </a:endParaRPr>
          </a:p>
          <a:p>
            <a:r>
              <a:rPr lang="en-GB">
                <a:ea typeface="+mn-lt"/>
                <a:cs typeface="+mn-lt"/>
              </a:rPr>
              <a:t>7-Supply Chain Info </a:t>
            </a:r>
            <a:r>
              <a:rPr lang="en-GB" b="0">
                <a:ea typeface="+mn-lt"/>
                <a:cs typeface="+mn-lt"/>
              </a:rPr>
              <a:t>– This could be tracking the production, shipment, and delivery of products in a supply chain. </a:t>
            </a:r>
            <a:endParaRPr lang="en-GB">
              <a:ea typeface="Meiryo"/>
            </a:endParaRPr>
          </a:p>
          <a:p>
            <a:endParaRPr lang="en-GB">
              <a:ea typeface="Meiryo"/>
            </a:endParaRPr>
          </a:p>
        </p:txBody>
      </p:sp>
    </p:spTree>
    <p:extLst>
      <p:ext uri="{BB962C8B-B14F-4D97-AF65-F5344CB8AC3E}">
        <p14:creationId xmlns:p14="http://schemas.microsoft.com/office/powerpoint/2010/main" val="435958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35" y="758246"/>
            <a:ext cx="4658480" cy="538631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767DD1-AC3D-E0E8-5444-F68C38884F23}"/>
              </a:ext>
            </a:extLst>
          </p:cNvPr>
          <p:cNvSpPr>
            <a:spLocks noGrp="1"/>
          </p:cNvSpPr>
          <p:nvPr>
            <p:ph type="title"/>
          </p:nvPr>
        </p:nvSpPr>
        <p:spPr>
          <a:xfrm>
            <a:off x="188961" y="772174"/>
            <a:ext cx="4356815" cy="1319218"/>
          </a:xfrm>
        </p:spPr>
        <p:txBody>
          <a:bodyPr>
            <a:normAutofit/>
          </a:bodyPr>
          <a:lstStyle/>
          <a:p>
            <a:pPr>
              <a:lnSpc>
                <a:spcPct val="140000"/>
              </a:lnSpc>
            </a:pPr>
            <a:r>
              <a:rPr lang="en-GB" sz="2500">
                <a:ea typeface="Meiryo"/>
              </a:rPr>
              <a:t>What is Blockchain Technology?</a:t>
            </a:r>
          </a:p>
        </p:txBody>
      </p:sp>
      <p:sp>
        <p:nvSpPr>
          <p:cNvPr id="13" name="Rectangle 12">
            <a:extLst>
              <a:ext uri="{FF2B5EF4-FFF2-40B4-BE49-F238E27FC236}">
                <a16:creationId xmlns:a16="http://schemas.microsoft.com/office/drawing/2014/main" id="{2060C0F7-61A6-4E64-A77E-AFBD8112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84060" y="0"/>
            <a:ext cx="7507940" cy="7652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6A4F7A-3E05-0FF3-B14A-94EE4E66778C}"/>
              </a:ext>
            </a:extLst>
          </p:cNvPr>
          <p:cNvSpPr>
            <a:spLocks noGrp="1"/>
          </p:cNvSpPr>
          <p:nvPr>
            <p:ph idx="1"/>
          </p:nvPr>
        </p:nvSpPr>
        <p:spPr>
          <a:xfrm>
            <a:off x="102853" y="1945476"/>
            <a:ext cx="4361860" cy="3764266"/>
          </a:xfrm>
        </p:spPr>
        <p:txBody>
          <a:bodyPr anchor="t">
            <a:normAutofit fontScale="85000" lnSpcReduction="10000"/>
          </a:bodyPr>
          <a:lstStyle/>
          <a:p>
            <a:pPr>
              <a:lnSpc>
                <a:spcPct val="130000"/>
              </a:lnSpc>
            </a:pPr>
            <a:r>
              <a:rPr lang="en-GB" sz="1500">
                <a:ea typeface="Meiryo"/>
              </a:rPr>
              <a:t>Just like what the name refers to "Block + Chain' - </a:t>
            </a:r>
            <a:r>
              <a:rPr lang="en-GB" sz="1500" b="0">
                <a:ea typeface="Meiryo"/>
              </a:rPr>
              <a:t>The</a:t>
            </a:r>
            <a:r>
              <a:rPr lang="en-GB" sz="1500">
                <a:ea typeface="Meiryo"/>
              </a:rPr>
              <a:t> </a:t>
            </a:r>
            <a:r>
              <a:rPr lang="en-GB" sz="1500" b="0">
                <a:ea typeface="+mn-lt"/>
                <a:cs typeface="+mn-lt"/>
              </a:rPr>
              <a:t>Blockchain is an immutable chain of blocks containing data. Once a block is added it cannot be changed unless all succeeding blocks are changed as well. This is why it is becoming a popular innovation tactic by business to increase data integrity, security and </a:t>
            </a:r>
            <a:r>
              <a:rPr lang="en-GB" sz="1500" b="0">
                <a:solidFill>
                  <a:srgbClr val="040C28"/>
                </a:solidFill>
                <a:ea typeface="+mn-lt"/>
                <a:cs typeface="+mn-lt"/>
              </a:rPr>
              <a:t>traceability</a:t>
            </a:r>
            <a:r>
              <a:rPr lang="en-GB" sz="1500" b="0">
                <a:ea typeface="+mn-lt"/>
                <a:cs typeface="+mn-lt"/>
              </a:rPr>
              <a:t> are all just some of benefits.</a:t>
            </a:r>
            <a:endParaRPr lang="en-GB" sz="1500" b="0">
              <a:ea typeface="Meiryo"/>
            </a:endParaRPr>
          </a:p>
          <a:p>
            <a:pPr>
              <a:lnSpc>
                <a:spcPct val="130000"/>
              </a:lnSpc>
            </a:pPr>
            <a:r>
              <a:rPr lang="en-GB" sz="1500" b="0">
                <a:ea typeface="Meiryo"/>
              </a:rPr>
              <a:t>To the right is the common structure of a typical blockchain. Each block has the previous blocks hash and its current unique hash.</a:t>
            </a:r>
          </a:p>
          <a:p>
            <a:pPr>
              <a:lnSpc>
                <a:spcPct val="130000"/>
              </a:lnSpc>
            </a:pPr>
            <a:endParaRPr lang="en-GB" sz="1500">
              <a:ea typeface="Meiryo"/>
            </a:endParaRPr>
          </a:p>
        </p:txBody>
      </p:sp>
      <p:pic>
        <p:nvPicPr>
          <p:cNvPr id="4" name="Picture 3" descr="A diagram of a block with numbers and a chain&#10;&#10;Description automatically generated">
            <a:extLst>
              <a:ext uri="{FF2B5EF4-FFF2-40B4-BE49-F238E27FC236}">
                <a16:creationId xmlns:a16="http://schemas.microsoft.com/office/drawing/2014/main" id="{FC6F9008-4DF0-D6D8-0F9C-2932902B2472}"/>
              </a:ext>
            </a:extLst>
          </p:cNvPr>
          <p:cNvPicPr>
            <a:picLocks noChangeAspect="1"/>
          </p:cNvPicPr>
          <p:nvPr/>
        </p:nvPicPr>
        <p:blipFill>
          <a:blip r:embed="rId2"/>
          <a:stretch>
            <a:fillRect/>
          </a:stretch>
        </p:blipFill>
        <p:spPr>
          <a:xfrm>
            <a:off x="5188714" y="1865527"/>
            <a:ext cx="6514470" cy="3126945"/>
          </a:xfrm>
          <a:prstGeom prst="rect">
            <a:avLst/>
          </a:prstGeom>
        </p:spPr>
      </p:pic>
      <p:sp>
        <p:nvSpPr>
          <p:cNvPr id="15" name="Rectangle 14">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 y="6144564"/>
            <a:ext cx="4656246" cy="7134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15122" y="6167615"/>
            <a:ext cx="747382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6241"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713436"/>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9638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D888AC-DFAF-67E2-7EDC-B563BE22D67C}"/>
              </a:ext>
            </a:extLst>
          </p:cNvPr>
          <p:cNvSpPr>
            <a:spLocks noGrp="1"/>
          </p:cNvSpPr>
          <p:nvPr>
            <p:ph type="title"/>
          </p:nvPr>
        </p:nvSpPr>
        <p:spPr>
          <a:xfrm>
            <a:off x="1535371" y="1044054"/>
            <a:ext cx="10013709" cy="1030360"/>
          </a:xfrm>
        </p:spPr>
        <p:txBody>
          <a:bodyPr>
            <a:normAutofit/>
          </a:bodyPr>
          <a:lstStyle/>
          <a:p>
            <a:r>
              <a:rPr lang="en-GB">
                <a:solidFill>
                  <a:schemeClr val="bg1"/>
                </a:solidFill>
                <a:ea typeface="Meiryo"/>
              </a:rPr>
              <a:t>Types of Data </a:t>
            </a:r>
            <a:r>
              <a:rPr lang="en-GB">
                <a:solidFill>
                  <a:schemeClr val="bg1"/>
                </a:solidFill>
                <a:ea typeface="+mj-lt"/>
                <a:cs typeface="+mj-lt"/>
              </a:rPr>
              <a:t>available</a:t>
            </a:r>
            <a:r>
              <a:rPr lang="en-GB">
                <a:solidFill>
                  <a:schemeClr val="bg1"/>
                </a:solidFill>
                <a:ea typeface="Meiryo"/>
              </a:rPr>
              <a:t>: Private</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ACBBF5C-3891-2D36-C8B3-EF9769EFA20A}"/>
              </a:ext>
            </a:extLst>
          </p:cNvPr>
          <p:cNvSpPr>
            <a:spLocks noGrp="1"/>
          </p:cNvSpPr>
          <p:nvPr>
            <p:ph idx="1"/>
          </p:nvPr>
        </p:nvSpPr>
        <p:spPr>
          <a:xfrm>
            <a:off x="1535371" y="2702257"/>
            <a:ext cx="9935571" cy="3669349"/>
          </a:xfrm>
        </p:spPr>
        <p:txBody>
          <a:bodyPr anchor="t">
            <a:normAutofit fontScale="77500" lnSpcReduction="20000"/>
          </a:bodyPr>
          <a:lstStyle/>
          <a:p>
            <a:r>
              <a:rPr lang="en-GB">
                <a:ea typeface="+mn-lt"/>
                <a:cs typeface="+mn-lt"/>
              </a:rPr>
              <a:t>1-Sensitive Business Data</a:t>
            </a:r>
            <a:r>
              <a:rPr lang="en-GB" b="0">
                <a:ea typeface="+mn-lt"/>
                <a:cs typeface="+mn-lt"/>
              </a:rPr>
              <a:t> – Since this is a private you can store sensitive business data, such as financial records, property records (recording and storing property rights), supply chain information, or proprietary information relevant to the participants in the network. </a:t>
            </a:r>
            <a:endParaRPr lang="en-US">
              <a:ea typeface="Meiryo"/>
            </a:endParaRPr>
          </a:p>
          <a:p>
            <a:r>
              <a:rPr lang="en-GB">
                <a:ea typeface="+mn-lt"/>
                <a:cs typeface="+mn-lt"/>
              </a:rPr>
              <a:t>2-Regulatory Compliance Data</a:t>
            </a:r>
            <a:r>
              <a:rPr lang="en-GB" b="0">
                <a:ea typeface="+mn-lt"/>
                <a:cs typeface="+mn-lt"/>
              </a:rPr>
              <a:t> – Records may be store here to prove a company is meeting legal requirements or industry standards. </a:t>
            </a:r>
            <a:endParaRPr lang="en-GB">
              <a:ea typeface="Meiryo"/>
            </a:endParaRPr>
          </a:p>
          <a:p>
            <a:r>
              <a:rPr lang="en-GB">
                <a:ea typeface="+mn-lt"/>
                <a:cs typeface="+mn-lt"/>
              </a:rPr>
              <a:t>3-Internal Processes and Workflows</a:t>
            </a:r>
            <a:r>
              <a:rPr lang="en-GB" b="0">
                <a:ea typeface="+mn-lt"/>
                <a:cs typeface="+mn-lt"/>
              </a:rPr>
              <a:t> – Imagine a private blockchain as a special digital communication space for a company. Users can use it to manage projects, share documents, and communicate. It's like having a secure and organized online space for getting work done within the company. </a:t>
            </a:r>
            <a:endParaRPr lang="en-GB">
              <a:ea typeface="Meiryo"/>
            </a:endParaRPr>
          </a:p>
          <a:p>
            <a:r>
              <a:rPr lang="en-GB">
                <a:ea typeface="+mn-lt"/>
                <a:cs typeface="+mn-lt"/>
              </a:rPr>
              <a:t>4-Operational Data</a:t>
            </a:r>
            <a:r>
              <a:rPr lang="en-GB" b="0">
                <a:ea typeface="+mn-lt"/>
                <a:cs typeface="+mn-lt"/>
              </a:rPr>
              <a:t> – Details about how much inventory (products or supplies) is available, how well different parts of the company are performing, or any other data. </a:t>
            </a:r>
            <a:endParaRPr lang="en-GB">
              <a:ea typeface="Meiryo"/>
            </a:endParaRPr>
          </a:p>
          <a:p>
            <a:endParaRPr lang="en-GB">
              <a:ea typeface="Meiryo"/>
            </a:endParaRPr>
          </a:p>
        </p:txBody>
      </p:sp>
    </p:spTree>
    <p:extLst>
      <p:ext uri="{BB962C8B-B14F-4D97-AF65-F5344CB8AC3E}">
        <p14:creationId xmlns:p14="http://schemas.microsoft.com/office/powerpoint/2010/main" val="3312726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EEC19F-075F-8131-14F2-3A5866DEF725}"/>
              </a:ext>
            </a:extLst>
          </p:cNvPr>
          <p:cNvSpPr>
            <a:spLocks noGrp="1"/>
          </p:cNvSpPr>
          <p:nvPr>
            <p:ph type="title"/>
          </p:nvPr>
        </p:nvSpPr>
        <p:spPr>
          <a:xfrm>
            <a:off x="1130052" y="1044054"/>
            <a:ext cx="10856772" cy="1030360"/>
          </a:xfrm>
        </p:spPr>
        <p:txBody>
          <a:bodyPr>
            <a:normAutofit fontScale="90000"/>
          </a:bodyPr>
          <a:lstStyle/>
          <a:p>
            <a:r>
              <a:rPr lang="en-GB">
                <a:solidFill>
                  <a:schemeClr val="bg1"/>
                </a:solidFill>
                <a:ea typeface="Meiryo"/>
              </a:rPr>
              <a:t>Types of Data </a:t>
            </a:r>
            <a:r>
              <a:rPr lang="en-GB">
                <a:solidFill>
                  <a:schemeClr val="bg1"/>
                </a:solidFill>
                <a:ea typeface="+mj-lt"/>
                <a:cs typeface="+mj-lt"/>
              </a:rPr>
              <a:t>available</a:t>
            </a:r>
            <a:r>
              <a:rPr lang="en-GB">
                <a:solidFill>
                  <a:schemeClr val="bg1"/>
                </a:solidFill>
                <a:ea typeface="Meiryo"/>
              </a:rPr>
              <a:t>: Hybrid + Consortium</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AC9AF82-7704-FA9F-A8F0-443B3F934D9B}"/>
              </a:ext>
            </a:extLst>
          </p:cNvPr>
          <p:cNvSpPr>
            <a:spLocks noGrp="1"/>
          </p:cNvSpPr>
          <p:nvPr>
            <p:ph idx="1"/>
          </p:nvPr>
        </p:nvSpPr>
        <p:spPr>
          <a:xfrm>
            <a:off x="1535371" y="2702257"/>
            <a:ext cx="9935571" cy="3426158"/>
          </a:xfrm>
        </p:spPr>
        <p:txBody>
          <a:bodyPr anchor="t">
            <a:normAutofit/>
          </a:bodyPr>
          <a:lstStyle/>
          <a:p>
            <a:r>
              <a:rPr lang="en-GB">
                <a:ea typeface="+mn-lt"/>
                <a:cs typeface="+mn-lt"/>
              </a:rPr>
              <a:t>Hybrid and Consortium have a combination of all the Data types listed in the previous 2 slides.</a:t>
            </a:r>
            <a:endParaRPr lang="en-GB" b="0">
              <a:ea typeface="Meiryo"/>
            </a:endParaRPr>
          </a:p>
          <a:p>
            <a:endParaRPr lang="en-GB">
              <a:ea typeface="Meiryo"/>
            </a:endParaRPr>
          </a:p>
        </p:txBody>
      </p:sp>
    </p:spTree>
    <p:extLst>
      <p:ext uri="{BB962C8B-B14F-4D97-AF65-F5344CB8AC3E}">
        <p14:creationId xmlns:p14="http://schemas.microsoft.com/office/powerpoint/2010/main" val="488030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48" name="Rectangle 47">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Rectangle 49">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A175829-70EA-4A6D-978C-4D0923059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3064" y="0"/>
            <a:ext cx="4348936" cy="174009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EE5D2B4A-3399-4CCF-A171-7F8B1BF54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04894"/>
            <a:ext cx="640080" cy="43627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A894967F-D57B-433D-9A92-5C82B10CF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1778958"/>
            <a:ext cx="7159214" cy="43627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852E13-9A92-68BD-715B-EF66730558DD}"/>
              </a:ext>
            </a:extLst>
          </p:cNvPr>
          <p:cNvSpPr>
            <a:spLocks noGrp="1"/>
          </p:cNvSpPr>
          <p:nvPr>
            <p:ph type="title"/>
          </p:nvPr>
        </p:nvSpPr>
        <p:spPr>
          <a:xfrm>
            <a:off x="1243060" y="2218414"/>
            <a:ext cx="6248363" cy="3880264"/>
          </a:xfrm>
        </p:spPr>
        <p:txBody>
          <a:bodyPr vert="horz" lIns="109728" tIns="109728" rIns="109728" bIns="91440" rtlCol="0" anchor="ctr">
            <a:normAutofit fontScale="90000"/>
          </a:bodyPr>
          <a:lstStyle/>
          <a:p>
            <a:r>
              <a:rPr lang="en-GB" cap="all">
                <a:solidFill>
                  <a:schemeClr val="bg1"/>
                </a:solidFill>
                <a:ea typeface="+mj-lt"/>
                <a:cs typeface="+mj-lt"/>
              </a:rPr>
              <a:t>Now lets have a look at the Different Blockchain platforms which are available For use</a:t>
            </a:r>
            <a:endParaRPr lang="en-US" b="0" cap="all">
              <a:solidFill>
                <a:schemeClr val="bg1"/>
              </a:solidFill>
              <a:ea typeface="+mj-lt"/>
              <a:cs typeface="+mj-lt"/>
            </a:endParaRPr>
          </a:p>
          <a:p>
            <a:pPr algn="ctr">
              <a:lnSpc>
                <a:spcPct val="114999"/>
              </a:lnSpc>
            </a:pPr>
            <a:endParaRPr lang="en-US" sz="3400" b="0" cap="all">
              <a:solidFill>
                <a:schemeClr val="bg1"/>
              </a:solidFill>
              <a:ea typeface="Meiryo"/>
            </a:endParaRPr>
          </a:p>
        </p:txBody>
      </p:sp>
      <p:sp>
        <p:nvSpPr>
          <p:cNvPr id="58" name="Rectangle 57">
            <a:extLst>
              <a:ext uri="{FF2B5EF4-FFF2-40B4-BE49-F238E27FC236}">
                <a16:creationId xmlns:a16="http://schemas.microsoft.com/office/drawing/2014/main" id="{41828A56-78F8-49CB-B2C3-4C7C093B8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99294" y="1766026"/>
            <a:ext cx="4392706" cy="434637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BB57D892-A065-4003-93F3-65AB1A248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746954"/>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985AAE23-FCB6-4663-907C-0110B0FDC5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6167615"/>
            <a:ext cx="7759826"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BEA1DA1C-6CE0-4AE4-918F-CC0E685C5F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99294" y="6167615"/>
            <a:ext cx="4392706" cy="690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9C67C3D3-B919-4C65-907E-45C21C631E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6898"/>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9BCBF7BE-192C-47B7-816B-8213C256E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05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oin with a logo on it&#10;&#10;Description automatically generated">
            <a:extLst>
              <a:ext uri="{FF2B5EF4-FFF2-40B4-BE49-F238E27FC236}">
                <a16:creationId xmlns:a16="http://schemas.microsoft.com/office/drawing/2014/main" id="{15615DC3-E997-3010-8794-043C1C95B9DC}"/>
              </a:ext>
            </a:extLst>
          </p:cNvPr>
          <p:cNvPicPr>
            <a:picLocks noChangeAspect="1"/>
          </p:cNvPicPr>
          <p:nvPr/>
        </p:nvPicPr>
        <p:blipFill>
          <a:blip r:embed="rId2"/>
          <a:stretch>
            <a:fillRect/>
          </a:stretch>
        </p:blipFill>
        <p:spPr>
          <a:xfrm>
            <a:off x="7794601" y="1801238"/>
            <a:ext cx="4401139" cy="4317459"/>
          </a:xfrm>
          <a:prstGeom prst="rect">
            <a:avLst/>
          </a:prstGeom>
        </p:spPr>
      </p:pic>
    </p:spTree>
    <p:extLst>
      <p:ext uri="{BB962C8B-B14F-4D97-AF65-F5344CB8AC3E}">
        <p14:creationId xmlns:p14="http://schemas.microsoft.com/office/powerpoint/2010/main" val="2105359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DE44AC-EBD7-4824-2A94-A22A454BC768}"/>
              </a:ext>
            </a:extLst>
          </p:cNvPr>
          <p:cNvSpPr>
            <a:spLocks noGrp="1"/>
          </p:cNvSpPr>
          <p:nvPr>
            <p:ph type="title"/>
          </p:nvPr>
        </p:nvSpPr>
        <p:spPr>
          <a:xfrm>
            <a:off x="1535371" y="1044054"/>
            <a:ext cx="10013709" cy="1030360"/>
          </a:xfrm>
        </p:spPr>
        <p:txBody>
          <a:bodyPr>
            <a:normAutofit/>
          </a:bodyPr>
          <a:lstStyle/>
          <a:p>
            <a:r>
              <a:rPr lang="en-GB">
                <a:solidFill>
                  <a:schemeClr val="bg1"/>
                </a:solidFill>
                <a:ea typeface="Meiryo"/>
              </a:rPr>
              <a:t>Blockchain Platforms: Bitcoin</a:t>
            </a:r>
            <a:endParaRPr lang="en-GB">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A54F99E-EE80-E4B7-D663-E07CA16C8D13}"/>
              </a:ext>
            </a:extLst>
          </p:cNvPr>
          <p:cNvSpPr>
            <a:spLocks noGrp="1"/>
          </p:cNvSpPr>
          <p:nvPr>
            <p:ph idx="1"/>
          </p:nvPr>
        </p:nvSpPr>
        <p:spPr>
          <a:xfrm>
            <a:off x="1227329" y="2378002"/>
            <a:ext cx="10243613" cy="4285434"/>
          </a:xfrm>
        </p:spPr>
        <p:txBody>
          <a:bodyPr anchor="t">
            <a:normAutofit fontScale="85000" lnSpcReduction="10000"/>
          </a:bodyPr>
          <a:lstStyle/>
          <a:p>
            <a:r>
              <a:rPr lang="en-GB" b="0">
                <a:ea typeface="+mn-lt"/>
                <a:cs typeface="+mn-lt"/>
              </a:rPr>
              <a:t> In Bitcoin, the blockchain is a </a:t>
            </a:r>
            <a:r>
              <a:rPr lang="en-GB">
                <a:ea typeface="+mn-lt"/>
                <a:cs typeface="+mn-lt"/>
              </a:rPr>
              <a:t>public decentralised network and the data within the structure includes the entire history of all the bitcoin transactions</a:t>
            </a:r>
            <a:r>
              <a:rPr lang="en-GB" b="0">
                <a:ea typeface="+mn-lt"/>
                <a:cs typeface="+mn-lt"/>
              </a:rPr>
              <a:t>. If one node has an error then it uses thousands of other nodes as a reference point to correct itself. Bitcoin uses infrastructure consists of many chained-Blocks: Transactions are grouped into blocks, and each block contains a reference to the previous block, creating a chain of blocks. This structure ensures the chronological order and immutability of transactions. </a:t>
            </a:r>
            <a:endParaRPr lang="en-US"/>
          </a:p>
          <a:p>
            <a:r>
              <a:rPr lang="en-GB" b="0">
                <a:ea typeface="+mn-lt"/>
                <a:cs typeface="+mn-lt"/>
              </a:rPr>
              <a:t>To add new blocks to the blockchain is called mining. This is done through the</a:t>
            </a:r>
            <a:r>
              <a:rPr lang="en-GB">
                <a:ea typeface="+mn-lt"/>
                <a:cs typeface="+mn-lt"/>
              </a:rPr>
              <a:t> Consensus Mechanism where miners solve complex mathematical problems to validate and add transactions to the blockchain.</a:t>
            </a:r>
            <a:r>
              <a:rPr lang="en-GB" b="0">
                <a:ea typeface="+mn-lt"/>
                <a:cs typeface="+mn-lt"/>
              </a:rPr>
              <a:t> This process secures the network and incentivizes participants. However, this process uses a substantial amount of energy (not eco friendly) and very time consuming as it takes on average 10min for a transaction to be validated.</a:t>
            </a:r>
            <a:endParaRPr lang="en-GB"/>
          </a:p>
          <a:p>
            <a:endParaRPr lang="en-GB">
              <a:ea typeface="Meiryo"/>
            </a:endParaRPr>
          </a:p>
        </p:txBody>
      </p:sp>
    </p:spTree>
    <p:extLst>
      <p:ext uri="{BB962C8B-B14F-4D97-AF65-F5344CB8AC3E}">
        <p14:creationId xmlns:p14="http://schemas.microsoft.com/office/powerpoint/2010/main" val="2449733643"/>
      </p:ext>
    </p:extLst>
  </p:cSld>
  <p:clrMapOvr>
    <a:masterClrMapping/>
  </p:clrMapOvr>
  <p:extLst>
    <p:ext uri="{6950BFC3-D8DA-4A85-94F7-54DA5524770B}">
      <p188:commentRel xmlns:p188="http://schemas.microsoft.com/office/powerpoint/2018/8/main" r:id="rId2"/>
    </p:ext>
  </p:extLs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C2D157-01AC-0599-F0A0-553478BDAB2E}"/>
              </a:ext>
            </a:extLst>
          </p:cNvPr>
          <p:cNvSpPr>
            <a:spLocks noGrp="1"/>
          </p:cNvSpPr>
          <p:nvPr>
            <p:ph type="title"/>
          </p:nvPr>
        </p:nvSpPr>
        <p:spPr>
          <a:xfrm>
            <a:off x="1535371" y="1044054"/>
            <a:ext cx="10013709" cy="1030360"/>
          </a:xfrm>
        </p:spPr>
        <p:txBody>
          <a:bodyPr>
            <a:normAutofit/>
          </a:bodyPr>
          <a:lstStyle/>
          <a:p>
            <a:r>
              <a:rPr lang="en-GB">
                <a:solidFill>
                  <a:schemeClr val="bg1"/>
                </a:solidFill>
                <a:ea typeface="Meiryo"/>
              </a:rPr>
              <a:t>Blockchain Platforms: </a:t>
            </a:r>
            <a:r>
              <a:rPr lang="en-GB">
                <a:solidFill>
                  <a:schemeClr val="bg1"/>
                </a:solidFill>
                <a:ea typeface="+mj-lt"/>
                <a:cs typeface="+mj-lt"/>
              </a:rPr>
              <a:t>Ethereum</a:t>
            </a:r>
            <a:endParaRPr lang="en-GB">
              <a:solidFill>
                <a:schemeClr val="bg1"/>
              </a:solidFill>
              <a:ea typeface="Meiryo"/>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2868C2F-9AEA-B966-6E43-8C2309CBD07D}"/>
              </a:ext>
            </a:extLst>
          </p:cNvPr>
          <p:cNvSpPr>
            <a:spLocks noGrp="1"/>
          </p:cNvSpPr>
          <p:nvPr>
            <p:ph idx="1"/>
          </p:nvPr>
        </p:nvSpPr>
        <p:spPr>
          <a:xfrm>
            <a:off x="1124405" y="2308414"/>
            <a:ext cx="10774627" cy="4534544"/>
          </a:xfrm>
        </p:spPr>
        <p:txBody>
          <a:bodyPr anchor="t">
            <a:normAutofit fontScale="70000" lnSpcReduction="20000"/>
          </a:bodyPr>
          <a:lstStyle/>
          <a:p>
            <a:r>
              <a:rPr lang="en-GB">
                <a:ea typeface="+mn-lt"/>
                <a:cs typeface="+mn-lt"/>
              </a:rPr>
              <a:t>Ethereum is a completely decentralized platform and boasts complete support for smart contracts</a:t>
            </a:r>
            <a:r>
              <a:rPr lang="en-GB" b="0">
                <a:ea typeface="+mn-lt"/>
                <a:cs typeface="+mn-lt"/>
              </a:rPr>
              <a:t>; Ethereum uses a '</a:t>
            </a:r>
            <a:r>
              <a:rPr lang="en-GB">
                <a:solidFill>
                  <a:srgbClr val="404040"/>
                </a:solidFill>
                <a:ea typeface="+mn-lt"/>
                <a:cs typeface="+mn-lt"/>
              </a:rPr>
              <a:t>Merkle Patricia Trie</a:t>
            </a:r>
            <a:r>
              <a:rPr lang="en-GB" b="0">
                <a:ea typeface="+mn-lt"/>
                <a:cs typeface="+mn-lt"/>
              </a:rPr>
              <a:t>' data structure to store data. This structure </a:t>
            </a:r>
            <a:r>
              <a:rPr lang="en-GB">
                <a:solidFill>
                  <a:srgbClr val="404040"/>
                </a:solidFill>
                <a:ea typeface="+mn-lt"/>
                <a:cs typeface="+mn-lt"/>
              </a:rPr>
              <a:t>efficiently organizes and retrieves data by using a tree-like structure of nodes</a:t>
            </a:r>
            <a:r>
              <a:rPr lang="en-GB" b="0">
                <a:ea typeface="+mn-lt"/>
                <a:cs typeface="+mn-lt"/>
              </a:rPr>
              <a:t> it does this by separating the temporary data from the mined transaction data. The data is added to the transaction '</a:t>
            </a:r>
            <a:r>
              <a:rPr lang="en-GB" b="0" err="1">
                <a:ea typeface="+mn-lt"/>
                <a:cs typeface="+mn-lt"/>
              </a:rPr>
              <a:t>trie</a:t>
            </a:r>
            <a:r>
              <a:rPr lang="en-GB" b="0">
                <a:ea typeface="+mn-lt"/>
                <a:cs typeface="+mn-lt"/>
              </a:rPr>
              <a:t>' only when the transaction is confirmed. There are three types of '</a:t>
            </a:r>
            <a:r>
              <a:rPr lang="en-GB" b="0" err="1">
                <a:ea typeface="+mn-lt"/>
                <a:cs typeface="+mn-lt"/>
              </a:rPr>
              <a:t>trie</a:t>
            </a:r>
            <a:r>
              <a:rPr lang="en-GB" b="0">
                <a:ea typeface="+mn-lt"/>
                <a:cs typeface="+mn-lt"/>
              </a:rPr>
              <a:t>' in Ethereum for data storage:</a:t>
            </a:r>
            <a:endParaRPr lang="en-US"/>
          </a:p>
          <a:p>
            <a:pPr marL="342900" indent="-342900">
              <a:buAutoNum type="arabicParenR"/>
            </a:pPr>
            <a:r>
              <a:rPr lang="en-GB">
                <a:ea typeface="+mn-lt"/>
                <a:cs typeface="+mn-lt"/>
              </a:rPr>
              <a:t>State Trie</a:t>
            </a:r>
            <a:r>
              <a:rPr lang="en-GB" b="0">
                <a:ea typeface="+mn-lt"/>
                <a:cs typeface="+mn-lt"/>
              </a:rPr>
              <a:t>: This global state '</a:t>
            </a:r>
            <a:r>
              <a:rPr lang="en-GB" b="0" err="1">
                <a:ea typeface="+mn-lt"/>
                <a:cs typeface="+mn-lt"/>
              </a:rPr>
              <a:t>trie</a:t>
            </a:r>
            <a:r>
              <a:rPr lang="en-GB" b="0">
                <a:ea typeface="+mn-lt"/>
                <a:cs typeface="+mn-lt"/>
              </a:rPr>
              <a:t>' is constantly updated and it contains the key-value pair for every account which exists on the Ethereum Network. "Imagine it like a Bank account with Ethereum"</a:t>
            </a:r>
          </a:p>
          <a:p>
            <a:pPr marL="342900" indent="-342900">
              <a:buAutoNum type="arabicParenR"/>
            </a:pPr>
            <a:r>
              <a:rPr lang="en-GB">
                <a:ea typeface="+mn-lt"/>
                <a:cs typeface="+mn-lt"/>
              </a:rPr>
              <a:t>Storage Trie:</a:t>
            </a:r>
            <a:r>
              <a:rPr lang="en-GB" b="0">
                <a:ea typeface="+mn-lt"/>
                <a:cs typeface="+mn-lt"/>
              </a:rPr>
              <a:t> This </a:t>
            </a:r>
            <a:r>
              <a:rPr lang="en-GB">
                <a:ea typeface="+mn-lt"/>
                <a:cs typeface="+mn-lt"/>
              </a:rPr>
              <a:t>stores the contract data</a:t>
            </a:r>
            <a:r>
              <a:rPr lang="en-GB" b="0">
                <a:ea typeface="+mn-lt"/>
                <a:cs typeface="+mn-lt"/>
              </a:rPr>
              <a:t>. Each Ethereum account has a storage '</a:t>
            </a:r>
            <a:r>
              <a:rPr lang="en-GB" b="0" err="1">
                <a:ea typeface="+mn-lt"/>
                <a:cs typeface="+mn-lt"/>
              </a:rPr>
              <a:t>trie</a:t>
            </a:r>
            <a:r>
              <a:rPr lang="en-GB" b="0">
                <a:ea typeface="+mn-lt"/>
                <a:cs typeface="+mn-lt"/>
              </a:rPr>
              <a:t>' and the 256-bit hash value of the storage '</a:t>
            </a:r>
            <a:r>
              <a:rPr lang="en-GB" b="0" err="1">
                <a:ea typeface="+mn-lt"/>
                <a:cs typeface="+mn-lt"/>
              </a:rPr>
              <a:t>trie’s</a:t>
            </a:r>
            <a:r>
              <a:rPr lang="en-GB" b="0">
                <a:ea typeface="+mn-lt"/>
                <a:cs typeface="+mn-lt"/>
              </a:rPr>
              <a:t>' root node is stored in the global state '</a:t>
            </a:r>
            <a:r>
              <a:rPr lang="en-GB" b="0" err="1">
                <a:ea typeface="+mn-lt"/>
                <a:cs typeface="+mn-lt"/>
              </a:rPr>
              <a:t>trie</a:t>
            </a:r>
            <a:r>
              <a:rPr lang="en-GB" b="0">
                <a:ea typeface="+mn-lt"/>
                <a:cs typeface="+mn-lt"/>
              </a:rPr>
              <a:t>'. Simple words Storage '</a:t>
            </a:r>
            <a:r>
              <a:rPr lang="en-GB" b="0" err="1">
                <a:ea typeface="+mn-lt"/>
                <a:cs typeface="+mn-lt"/>
              </a:rPr>
              <a:t>trie</a:t>
            </a:r>
            <a:r>
              <a:rPr lang="en-GB" b="0">
                <a:ea typeface="+mn-lt"/>
                <a:cs typeface="+mn-lt"/>
              </a:rPr>
              <a:t>' is a data structure within Ethereum that organizes and stores contract-specific data for each Ethereum account.</a:t>
            </a:r>
            <a:endParaRPr lang="en-GB"/>
          </a:p>
          <a:p>
            <a:pPr marL="342900" indent="-342900">
              <a:buAutoNum type="arabicParenR"/>
            </a:pPr>
            <a:r>
              <a:rPr lang="en-GB">
                <a:ea typeface="+mn-lt"/>
                <a:cs typeface="+mn-lt"/>
              </a:rPr>
              <a:t>Transaction Trie:</a:t>
            </a:r>
            <a:r>
              <a:rPr lang="en-GB" b="0">
                <a:ea typeface="+mn-lt"/>
                <a:cs typeface="+mn-lt"/>
              </a:rPr>
              <a:t> Each Ethereum block has its own separate transaction tire. A block would contain many transactions</a:t>
            </a:r>
          </a:p>
          <a:p>
            <a:r>
              <a:rPr lang="en-GB" b="0">
                <a:ea typeface="+mn-lt"/>
                <a:cs typeface="+mn-lt"/>
              </a:rPr>
              <a:t>Next Page for Diagram </a:t>
            </a:r>
            <a:r>
              <a:rPr lang="en-GB" b="0" err="1">
                <a:ea typeface="+mn-lt"/>
                <a:cs typeface="+mn-lt"/>
              </a:rPr>
              <a:t>explaination</a:t>
            </a:r>
            <a:r>
              <a:rPr lang="en-GB" b="0">
                <a:ea typeface="+mn-lt"/>
                <a:cs typeface="+mn-lt"/>
              </a:rPr>
              <a:t> - &gt;</a:t>
            </a:r>
          </a:p>
          <a:p>
            <a:pPr marL="342900" indent="-342900">
              <a:buAutoNum type="arabicParenR"/>
            </a:pPr>
            <a:endParaRPr lang="en-GB" b="0">
              <a:ea typeface="+mn-lt"/>
              <a:cs typeface="+mn-lt"/>
            </a:endParaRPr>
          </a:p>
          <a:p>
            <a:pPr marL="342900" indent="-342900">
              <a:buFont typeface="Corbel" panose="020B0503020204020204" pitchFamily="34" charset="0"/>
              <a:buAutoNum type="arabicParenR"/>
            </a:pPr>
            <a:endParaRPr lang="en-GB" b="0">
              <a:ea typeface="+mn-lt"/>
              <a:cs typeface="+mn-lt"/>
            </a:endParaRPr>
          </a:p>
          <a:p>
            <a:endParaRPr lang="en-GB">
              <a:ea typeface="Meiryo"/>
            </a:endParaRPr>
          </a:p>
        </p:txBody>
      </p:sp>
    </p:spTree>
    <p:extLst>
      <p:ext uri="{BB962C8B-B14F-4D97-AF65-F5344CB8AC3E}">
        <p14:creationId xmlns:p14="http://schemas.microsoft.com/office/powerpoint/2010/main" val="21101809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F3C2B2-889D-3DAF-2E86-9A59D30C8373}"/>
              </a:ext>
            </a:extLst>
          </p:cNvPr>
          <p:cNvSpPr>
            <a:spLocks noGrp="1"/>
          </p:cNvSpPr>
          <p:nvPr>
            <p:ph type="title"/>
          </p:nvPr>
        </p:nvSpPr>
        <p:spPr>
          <a:xfrm>
            <a:off x="1535371" y="1044054"/>
            <a:ext cx="10013709" cy="1030360"/>
          </a:xfrm>
        </p:spPr>
        <p:txBody>
          <a:bodyPr>
            <a:normAutofit/>
          </a:bodyPr>
          <a:lstStyle/>
          <a:p>
            <a:r>
              <a:rPr lang="en-GB">
                <a:solidFill>
                  <a:schemeClr val="bg1"/>
                </a:solidFill>
                <a:ea typeface="+mj-lt"/>
                <a:cs typeface="+mj-lt"/>
              </a:rPr>
              <a:t>Blockchain Platforms: Ethereum</a:t>
            </a:r>
            <a:endParaRPr lang="en-GB" b="0">
              <a:solidFill>
                <a:schemeClr val="bg1"/>
              </a:solidFill>
              <a:ea typeface="+mj-lt"/>
              <a:cs typeface="+mj-lt"/>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of a transaction&#10;&#10;Description automatically generated">
            <a:extLst>
              <a:ext uri="{FF2B5EF4-FFF2-40B4-BE49-F238E27FC236}">
                <a16:creationId xmlns:a16="http://schemas.microsoft.com/office/drawing/2014/main" id="{5E908574-39C6-C620-B0BE-DA494D4DFD8A}"/>
              </a:ext>
            </a:extLst>
          </p:cNvPr>
          <p:cNvPicPr>
            <a:picLocks noChangeAspect="1"/>
          </p:cNvPicPr>
          <p:nvPr/>
        </p:nvPicPr>
        <p:blipFill>
          <a:blip r:embed="rId2"/>
          <a:stretch>
            <a:fillRect/>
          </a:stretch>
        </p:blipFill>
        <p:spPr>
          <a:xfrm>
            <a:off x="2983149" y="1946622"/>
            <a:ext cx="6809361" cy="4407693"/>
          </a:xfrm>
          <a:prstGeom prst="rect">
            <a:avLst/>
          </a:prstGeom>
        </p:spPr>
      </p:pic>
      <p:cxnSp>
        <p:nvCxnSpPr>
          <p:cNvPr id="5" name="Straight Arrow Connector 4">
            <a:extLst>
              <a:ext uri="{FF2B5EF4-FFF2-40B4-BE49-F238E27FC236}">
                <a16:creationId xmlns:a16="http://schemas.microsoft.com/office/drawing/2014/main" id="{577B6AB8-87A8-2ECE-B823-42534810EAB4}"/>
              </a:ext>
            </a:extLst>
          </p:cNvPr>
          <p:cNvCxnSpPr/>
          <p:nvPr/>
        </p:nvCxnSpPr>
        <p:spPr>
          <a:xfrm flipV="1">
            <a:off x="2307077" y="3148518"/>
            <a:ext cx="906292" cy="366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CAD68A7-2040-5EDF-6941-5FAA64AE316C}"/>
              </a:ext>
            </a:extLst>
          </p:cNvPr>
          <p:cNvSpPr txBox="1"/>
          <p:nvPr/>
        </p:nvSpPr>
        <p:spPr>
          <a:xfrm>
            <a:off x="1134893" y="3501957"/>
            <a:ext cx="1718552"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eiryo"/>
              </a:rPr>
              <a:t>This is the Blockchain 'Block'. This contains the </a:t>
            </a:r>
            <a:r>
              <a:rPr lang="en-GB" b="1">
                <a:ea typeface="Meiryo"/>
              </a:rPr>
              <a:t>hash result of all the elements.</a:t>
            </a:r>
            <a:endParaRPr lang="en-GB" b="1"/>
          </a:p>
        </p:txBody>
      </p:sp>
      <p:cxnSp>
        <p:nvCxnSpPr>
          <p:cNvPr id="7" name="Straight Arrow Connector 6">
            <a:extLst>
              <a:ext uri="{FF2B5EF4-FFF2-40B4-BE49-F238E27FC236}">
                <a16:creationId xmlns:a16="http://schemas.microsoft.com/office/drawing/2014/main" id="{08B38D06-46E7-1323-42A2-7590DD6D3A77}"/>
              </a:ext>
            </a:extLst>
          </p:cNvPr>
          <p:cNvCxnSpPr/>
          <p:nvPr/>
        </p:nvCxnSpPr>
        <p:spPr>
          <a:xfrm flipH="1" flipV="1">
            <a:off x="7801582" y="5629071"/>
            <a:ext cx="836579" cy="382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2E5377D-81FB-FA83-AB67-58AEFE4D58AD}"/>
              </a:ext>
            </a:extLst>
          </p:cNvPr>
          <p:cNvSpPr txBox="1"/>
          <p:nvPr/>
        </p:nvSpPr>
        <p:spPr>
          <a:xfrm>
            <a:off x="8657616" y="5674468"/>
            <a:ext cx="270753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eiryo"/>
              </a:rPr>
              <a:t>These are the transaction details, bills...</a:t>
            </a:r>
            <a:endParaRPr lang="en-GB"/>
          </a:p>
        </p:txBody>
      </p:sp>
      <p:sp>
        <p:nvSpPr>
          <p:cNvPr id="11" name="TextBox 10">
            <a:extLst>
              <a:ext uri="{FF2B5EF4-FFF2-40B4-BE49-F238E27FC236}">
                <a16:creationId xmlns:a16="http://schemas.microsoft.com/office/drawing/2014/main" id="{247371B6-B9E6-3E8B-8458-2DDFAB14D34E}"/>
              </a:ext>
            </a:extLst>
          </p:cNvPr>
          <p:cNvSpPr txBox="1"/>
          <p:nvPr/>
        </p:nvSpPr>
        <p:spPr>
          <a:xfrm>
            <a:off x="10181617" y="2731850"/>
            <a:ext cx="178340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eiryo"/>
              </a:rPr>
              <a:t>This is the data block. Data which is being sent</a:t>
            </a:r>
          </a:p>
        </p:txBody>
      </p:sp>
      <p:cxnSp>
        <p:nvCxnSpPr>
          <p:cNvPr id="13" name="Straight Arrow Connector 12">
            <a:extLst>
              <a:ext uri="{FF2B5EF4-FFF2-40B4-BE49-F238E27FC236}">
                <a16:creationId xmlns:a16="http://schemas.microsoft.com/office/drawing/2014/main" id="{DE74BB4D-A318-437D-3A4F-657C4747367E}"/>
              </a:ext>
            </a:extLst>
          </p:cNvPr>
          <p:cNvCxnSpPr/>
          <p:nvPr/>
        </p:nvCxnSpPr>
        <p:spPr>
          <a:xfrm flipH="1">
            <a:off x="9541415" y="3779397"/>
            <a:ext cx="1258110" cy="217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45825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B58AAC-A442-FAD9-4503-72658025AF0C}"/>
              </a:ext>
            </a:extLst>
          </p:cNvPr>
          <p:cNvSpPr>
            <a:spLocks noGrp="1"/>
          </p:cNvSpPr>
          <p:nvPr>
            <p:ph type="title"/>
          </p:nvPr>
        </p:nvSpPr>
        <p:spPr>
          <a:xfrm>
            <a:off x="1535371" y="1044054"/>
            <a:ext cx="10013709" cy="1030360"/>
          </a:xfrm>
        </p:spPr>
        <p:txBody>
          <a:bodyPr>
            <a:normAutofit/>
          </a:bodyPr>
          <a:lstStyle/>
          <a:p>
            <a:r>
              <a:rPr lang="en-GB">
                <a:solidFill>
                  <a:schemeClr val="bg1"/>
                </a:solidFill>
                <a:ea typeface="Meiryo"/>
              </a:rPr>
              <a:t>Blockchain Platforms: Corda</a:t>
            </a:r>
            <a:endParaRPr lang="en-GB">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B6322A7-7169-B780-ED36-6DD6D72B4588}"/>
              </a:ext>
            </a:extLst>
          </p:cNvPr>
          <p:cNvSpPr>
            <a:spLocks noGrp="1"/>
          </p:cNvSpPr>
          <p:nvPr>
            <p:ph idx="1"/>
          </p:nvPr>
        </p:nvSpPr>
        <p:spPr>
          <a:xfrm>
            <a:off x="1535371" y="2361789"/>
            <a:ext cx="9935571" cy="3766626"/>
          </a:xfrm>
        </p:spPr>
        <p:txBody>
          <a:bodyPr anchor="t">
            <a:normAutofit/>
          </a:bodyPr>
          <a:lstStyle/>
          <a:p>
            <a:r>
              <a:rPr lang="en-GB" sz="1600" dirty="0">
                <a:ea typeface="+mn-lt"/>
                <a:cs typeface="+mn-lt"/>
              </a:rPr>
              <a:t>Corda:</a:t>
            </a:r>
            <a:r>
              <a:rPr lang="en-GB" sz="1600" b="0" dirty="0">
                <a:ea typeface="+mn-lt"/>
                <a:cs typeface="+mn-lt"/>
              </a:rPr>
              <a:t> This is the open-source blockchain platform that doesn’t use the global broadcast. Corda is built to </a:t>
            </a:r>
            <a:r>
              <a:rPr lang="en-GB" sz="1600" dirty="0">
                <a:ea typeface="+mn-lt"/>
                <a:cs typeface="+mn-lt"/>
              </a:rPr>
              <a:t>enable direct transactions between parties </a:t>
            </a:r>
            <a:r>
              <a:rPr lang="en-GB" sz="1600">
                <a:ea typeface="+mn-lt"/>
                <a:cs typeface="+mn-lt"/>
              </a:rPr>
              <a:t>involved in a specific business agreement or transaction (smart contracts)</a:t>
            </a:r>
            <a:r>
              <a:rPr lang="en-GB" sz="1600" b="0" dirty="0">
                <a:ea typeface="+mn-lt"/>
                <a:cs typeface="+mn-lt"/>
              </a:rPr>
              <a:t>. It can cut the record-keeping cost while at the same time streamlining the business operations. Here, the communication between the peers can be verified without the need to download the whole data due to the use of graphs and persistent queues.</a:t>
            </a:r>
            <a:r>
              <a:rPr lang="en-GB" b="0" dirty="0">
                <a:ea typeface="+mn-lt"/>
                <a:cs typeface="+mn-lt"/>
              </a:rPr>
              <a:t>  </a:t>
            </a:r>
            <a:endParaRPr lang="en-US" dirty="0"/>
          </a:p>
          <a:p>
            <a:endParaRPr lang="en-GB">
              <a:ea typeface="Meiryo"/>
            </a:endParaRPr>
          </a:p>
        </p:txBody>
      </p:sp>
      <p:sp>
        <p:nvSpPr>
          <p:cNvPr id="4" name="TextBox 3">
            <a:extLst>
              <a:ext uri="{FF2B5EF4-FFF2-40B4-BE49-F238E27FC236}">
                <a16:creationId xmlns:a16="http://schemas.microsoft.com/office/drawing/2014/main" id="{108C747B-2030-D658-7732-2604C1CDB9E2}"/>
              </a:ext>
            </a:extLst>
          </p:cNvPr>
          <p:cNvSpPr txBox="1"/>
          <p:nvPr/>
        </p:nvSpPr>
        <p:spPr>
          <a:xfrm>
            <a:off x="5836595" y="4798978"/>
            <a:ext cx="5593404"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n-lt"/>
                <a:cs typeface="+mn-lt"/>
              </a:rPr>
              <a:t>‘</a:t>
            </a:r>
            <a:r>
              <a:rPr lang="en-GB" b="1">
                <a:ea typeface="+mn-lt"/>
                <a:cs typeface="+mn-lt"/>
              </a:rPr>
              <a:t>Global Broadcast’ = </a:t>
            </a:r>
            <a:r>
              <a:rPr lang="en-GB">
                <a:ea typeface="+mn-lt"/>
                <a:cs typeface="+mn-lt"/>
              </a:rPr>
              <a:t>Is used for consensus. This means that every participant in the network receives and validates every transaction. The entire network maintains a copy of the same ledger, providing transparency and ensuring that all participants have a synchronized view of the blockchain's state. </a:t>
            </a:r>
            <a:endParaRPr lang="en-US"/>
          </a:p>
          <a:p>
            <a:pPr algn="l"/>
            <a:endParaRPr lang="en-GB">
              <a:ea typeface="Meiryo"/>
            </a:endParaRPr>
          </a:p>
        </p:txBody>
      </p:sp>
    </p:spTree>
    <p:extLst>
      <p:ext uri="{BB962C8B-B14F-4D97-AF65-F5344CB8AC3E}">
        <p14:creationId xmlns:p14="http://schemas.microsoft.com/office/powerpoint/2010/main" val="10264077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1FFC27-5C36-C291-A2B9-A1296035079F}"/>
              </a:ext>
            </a:extLst>
          </p:cNvPr>
          <p:cNvSpPr>
            <a:spLocks noGrp="1"/>
          </p:cNvSpPr>
          <p:nvPr>
            <p:ph type="title"/>
          </p:nvPr>
        </p:nvSpPr>
        <p:spPr>
          <a:xfrm>
            <a:off x="1535371" y="1044054"/>
            <a:ext cx="10013709" cy="1030360"/>
          </a:xfrm>
        </p:spPr>
        <p:txBody>
          <a:bodyPr>
            <a:normAutofit/>
          </a:bodyPr>
          <a:lstStyle/>
          <a:p>
            <a:r>
              <a:rPr lang="en-GB">
                <a:solidFill>
                  <a:schemeClr val="bg1"/>
                </a:solidFill>
                <a:ea typeface="Meiryo"/>
              </a:rPr>
              <a:t>Blockchain Platforms: XRPL</a:t>
            </a:r>
            <a:endParaRPr lang="en-GB">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89BC927-2809-28B7-E840-161BAF498C86}"/>
              </a:ext>
            </a:extLst>
          </p:cNvPr>
          <p:cNvSpPr>
            <a:spLocks noGrp="1"/>
          </p:cNvSpPr>
          <p:nvPr>
            <p:ph idx="1"/>
          </p:nvPr>
        </p:nvSpPr>
        <p:spPr>
          <a:xfrm>
            <a:off x="1535371" y="2702257"/>
            <a:ext cx="9935571" cy="3426158"/>
          </a:xfrm>
        </p:spPr>
        <p:txBody>
          <a:bodyPr anchor="t">
            <a:normAutofit/>
          </a:bodyPr>
          <a:lstStyle/>
          <a:p>
            <a:r>
              <a:rPr lang="en-GB">
                <a:ea typeface="+mn-lt"/>
                <a:cs typeface="+mn-lt"/>
              </a:rPr>
              <a:t>XRPL (XRP Ledger): </a:t>
            </a:r>
            <a:r>
              <a:rPr lang="en-GB" b="0">
                <a:ea typeface="+mn-lt"/>
                <a:cs typeface="+mn-lt"/>
              </a:rPr>
              <a:t>This is a decentralised public blockchain and uses Global broadcast within their operations. Unlike most other blockchains, the XRPL requires no mining and uses negligible energy, key to long-term growth and stability. Furthermore, XRPL is among the fastest transaction speeds as XRP transactions are validated every three to five seconds. </a:t>
            </a:r>
            <a:endParaRPr lang="en-US"/>
          </a:p>
          <a:p>
            <a:endParaRPr lang="en-GB">
              <a:ea typeface="Meiryo"/>
            </a:endParaRPr>
          </a:p>
        </p:txBody>
      </p:sp>
    </p:spTree>
    <p:extLst>
      <p:ext uri="{BB962C8B-B14F-4D97-AF65-F5344CB8AC3E}">
        <p14:creationId xmlns:p14="http://schemas.microsoft.com/office/powerpoint/2010/main" val="1347416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3EE05F-0048-72CF-C307-435F6DC16C79}"/>
              </a:ext>
            </a:extLst>
          </p:cNvPr>
          <p:cNvSpPr>
            <a:spLocks noGrp="1"/>
          </p:cNvSpPr>
          <p:nvPr>
            <p:ph type="title"/>
          </p:nvPr>
        </p:nvSpPr>
        <p:spPr>
          <a:xfrm>
            <a:off x="1535371" y="1044054"/>
            <a:ext cx="10013709" cy="1030360"/>
          </a:xfrm>
        </p:spPr>
        <p:txBody>
          <a:bodyPr>
            <a:normAutofit/>
          </a:bodyPr>
          <a:lstStyle/>
          <a:p>
            <a:r>
              <a:rPr lang="en-GB">
                <a:solidFill>
                  <a:schemeClr val="bg1"/>
                </a:solidFill>
                <a:ea typeface="Meiryo"/>
              </a:rPr>
              <a:t>Blockchain Platforms: IBM</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6300EEA-3F73-6FFE-1D39-E9FAC595F9DF}"/>
              </a:ext>
            </a:extLst>
          </p:cNvPr>
          <p:cNvSpPr>
            <a:spLocks noGrp="1"/>
          </p:cNvSpPr>
          <p:nvPr>
            <p:ph idx="1"/>
          </p:nvPr>
        </p:nvSpPr>
        <p:spPr>
          <a:xfrm>
            <a:off x="1535371" y="2702257"/>
            <a:ext cx="9935571" cy="3426158"/>
          </a:xfrm>
        </p:spPr>
        <p:txBody>
          <a:bodyPr anchor="t">
            <a:normAutofit fontScale="92500" lnSpcReduction="20000"/>
          </a:bodyPr>
          <a:lstStyle/>
          <a:p>
            <a:r>
              <a:rPr lang="en-GB">
                <a:ea typeface="+mn-lt"/>
                <a:cs typeface="+mn-lt"/>
              </a:rPr>
              <a:t>IBM Blockchain: </a:t>
            </a:r>
            <a:r>
              <a:rPr lang="en-GB" b="0">
                <a:ea typeface="+mn-lt"/>
                <a:cs typeface="+mn-lt"/>
              </a:rPr>
              <a:t>Commercial clients who are less risk-averse have found the fastest blockchain platform with IBM's Blockchain private, decentralized blockchain network. The developer believes that its ability to connect to the business cloud and legacy systems (old systems) more easily than other decentralized networks presents the greatest prospects. This is crucial for businesses that have invested heavily in older technologies and need to modernize without disrupting their current operations. Also, this can be particularly appealing to enterprises that are less willing to take risks associated with a complete overhaul of their existing technology infrastructure. </a:t>
            </a:r>
            <a:endParaRPr lang="en-US"/>
          </a:p>
          <a:p>
            <a:endParaRPr lang="en-GB">
              <a:ea typeface="Meiryo"/>
            </a:endParaRPr>
          </a:p>
        </p:txBody>
      </p:sp>
    </p:spTree>
    <p:extLst>
      <p:ext uri="{BB962C8B-B14F-4D97-AF65-F5344CB8AC3E}">
        <p14:creationId xmlns:p14="http://schemas.microsoft.com/office/powerpoint/2010/main" val="32662953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F1DED8-096D-9BD4-D2AD-05F08B5BED9D}"/>
              </a:ext>
            </a:extLst>
          </p:cNvPr>
          <p:cNvSpPr>
            <a:spLocks noGrp="1"/>
          </p:cNvSpPr>
          <p:nvPr>
            <p:ph type="title"/>
          </p:nvPr>
        </p:nvSpPr>
        <p:spPr>
          <a:xfrm>
            <a:off x="1535371" y="1044054"/>
            <a:ext cx="10013709" cy="1030360"/>
          </a:xfrm>
        </p:spPr>
        <p:txBody>
          <a:bodyPr>
            <a:normAutofit/>
          </a:bodyPr>
          <a:lstStyle/>
          <a:p>
            <a:r>
              <a:rPr lang="en-GB">
                <a:solidFill>
                  <a:schemeClr val="bg1"/>
                </a:solidFill>
                <a:ea typeface="Meiryo"/>
              </a:rPr>
              <a:t>Blockchain Platforms: EOSIO</a:t>
            </a:r>
            <a:endParaRPr lang="en-GB">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8F6C9B1-E8DD-0298-7030-84C0EE82585B}"/>
              </a:ext>
            </a:extLst>
          </p:cNvPr>
          <p:cNvSpPr>
            <a:spLocks noGrp="1"/>
          </p:cNvSpPr>
          <p:nvPr>
            <p:ph idx="1"/>
          </p:nvPr>
        </p:nvSpPr>
        <p:spPr>
          <a:xfrm>
            <a:off x="1535371" y="2702257"/>
            <a:ext cx="9935571" cy="3426158"/>
          </a:xfrm>
        </p:spPr>
        <p:txBody>
          <a:bodyPr anchor="t">
            <a:normAutofit/>
          </a:bodyPr>
          <a:lstStyle/>
          <a:p>
            <a:r>
              <a:rPr lang="en-GB">
                <a:ea typeface="+mn-lt"/>
                <a:cs typeface="+mn-lt"/>
              </a:rPr>
              <a:t>EOSIO: </a:t>
            </a:r>
            <a:r>
              <a:rPr lang="en-GB" b="0">
                <a:ea typeface="+mn-lt"/>
                <a:cs typeface="+mn-lt"/>
              </a:rPr>
              <a:t>Regarded as the "top open-source platform" for companies and programmers using blockchain, according to </a:t>
            </a:r>
            <a:r>
              <a:rPr lang="en-GB" b="0" err="1">
                <a:ea typeface="+mn-lt"/>
                <a:cs typeface="+mn-lt"/>
              </a:rPr>
              <a:t>Eosio</a:t>
            </a:r>
            <a:r>
              <a:rPr lang="en-GB" b="0">
                <a:ea typeface="+mn-lt"/>
                <a:cs typeface="+mn-lt"/>
              </a:rPr>
              <a:t>. It is quick and adaptable, supports scaling, is highly configurable, and gives developers various tools and resources. In addition to this is provides users with </a:t>
            </a:r>
            <a:r>
              <a:rPr lang="en-GB" b="0" err="1">
                <a:ea typeface="+mn-lt"/>
                <a:cs typeface="+mn-lt"/>
              </a:rPr>
              <a:t>dApps'</a:t>
            </a:r>
            <a:r>
              <a:rPr lang="en-GB" b="0">
                <a:ea typeface="+mn-lt"/>
                <a:cs typeface="+mn-lt"/>
              </a:rPr>
              <a:t> hosting and smart contract capabilities.</a:t>
            </a:r>
            <a:endParaRPr lang="en-US">
              <a:ea typeface="+mn-lt"/>
              <a:cs typeface="+mn-lt"/>
            </a:endParaRPr>
          </a:p>
          <a:p>
            <a:r>
              <a:rPr lang="en-GB" b="0">
                <a:ea typeface="+mn-lt"/>
                <a:cs typeface="+mn-lt"/>
              </a:rPr>
              <a:t>Due to </a:t>
            </a:r>
            <a:r>
              <a:rPr lang="en-GB" b="0" err="1">
                <a:ea typeface="+mn-lt"/>
                <a:cs typeface="+mn-lt"/>
              </a:rPr>
              <a:t>Eosio's</a:t>
            </a:r>
            <a:r>
              <a:rPr lang="en-GB" b="0">
                <a:ea typeface="+mn-lt"/>
                <a:cs typeface="+mn-lt"/>
              </a:rPr>
              <a:t> foundation in C++ (general-purpose programming and coding language), both private and public networks can benefit from its "very flexible" environment. </a:t>
            </a:r>
            <a:endParaRPr lang="en-US">
              <a:ea typeface="Meiryo"/>
            </a:endParaRPr>
          </a:p>
          <a:p>
            <a:endParaRPr lang="en-GB">
              <a:ea typeface="Meiryo"/>
            </a:endParaRPr>
          </a:p>
        </p:txBody>
      </p:sp>
    </p:spTree>
    <p:extLst>
      <p:ext uri="{BB962C8B-B14F-4D97-AF65-F5344CB8AC3E}">
        <p14:creationId xmlns:p14="http://schemas.microsoft.com/office/powerpoint/2010/main" val="3722716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A04E19-D701-22FE-C9E2-ECA921538C12}"/>
              </a:ext>
            </a:extLst>
          </p:cNvPr>
          <p:cNvSpPr>
            <a:spLocks noGrp="1"/>
          </p:cNvSpPr>
          <p:nvPr>
            <p:ph type="title"/>
          </p:nvPr>
        </p:nvSpPr>
        <p:spPr>
          <a:xfrm>
            <a:off x="1535371" y="1044054"/>
            <a:ext cx="10013709" cy="1030360"/>
          </a:xfrm>
        </p:spPr>
        <p:txBody>
          <a:bodyPr>
            <a:normAutofit/>
          </a:bodyPr>
          <a:lstStyle/>
          <a:p>
            <a:r>
              <a:rPr lang="en-GB">
                <a:solidFill>
                  <a:schemeClr val="bg1"/>
                </a:solidFill>
                <a:ea typeface="Meiryo"/>
              </a:rPr>
              <a:t>How does it all work?</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DB0B9B5-C49B-6476-F725-9F052FA1DE08}"/>
              </a:ext>
            </a:extLst>
          </p:cNvPr>
          <p:cNvSpPr>
            <a:spLocks noGrp="1"/>
          </p:cNvSpPr>
          <p:nvPr>
            <p:ph idx="1"/>
          </p:nvPr>
        </p:nvSpPr>
        <p:spPr>
          <a:xfrm>
            <a:off x="1535371" y="2702257"/>
            <a:ext cx="9935571" cy="3426158"/>
          </a:xfrm>
        </p:spPr>
        <p:txBody>
          <a:bodyPr anchor="t">
            <a:normAutofit/>
          </a:bodyPr>
          <a:lstStyle/>
          <a:p>
            <a:r>
              <a:rPr lang="en-GB" b="0">
                <a:ea typeface="Meiryo"/>
              </a:rPr>
              <a:t>We're going to start of by describing the different types of:</a:t>
            </a:r>
          </a:p>
          <a:p>
            <a:pPr marL="342900" indent="-342900">
              <a:buAutoNum type="arabicParenR"/>
            </a:pPr>
            <a:r>
              <a:rPr lang="en-GB" b="0">
                <a:ea typeface="Meiryo"/>
              </a:rPr>
              <a:t>Blockchain Networks which are </a:t>
            </a:r>
            <a:r>
              <a:rPr lang="en-GB" b="0">
                <a:solidFill>
                  <a:srgbClr val="404040"/>
                </a:solidFill>
                <a:ea typeface="+mn-lt"/>
                <a:cs typeface="+mn-lt"/>
              </a:rPr>
              <a:t>available</a:t>
            </a:r>
            <a:endParaRPr lang="en-GB" b="0">
              <a:solidFill>
                <a:srgbClr val="404040"/>
              </a:solidFill>
              <a:ea typeface="Meiryo"/>
            </a:endParaRPr>
          </a:p>
          <a:p>
            <a:pPr marL="342900" indent="-342900">
              <a:buAutoNum type="arabicParenR"/>
            </a:pPr>
            <a:r>
              <a:rPr lang="en-GB" b="0">
                <a:ea typeface="Meiryo"/>
              </a:rPr>
              <a:t>Blockchain Data that can be stored</a:t>
            </a:r>
          </a:p>
          <a:p>
            <a:pPr marL="342900" indent="-342900">
              <a:buAutoNum type="arabicParenR"/>
            </a:pPr>
            <a:r>
              <a:rPr lang="en-GB" b="0">
                <a:ea typeface="Meiryo"/>
              </a:rPr>
              <a:t>Blockchain Platforms that can be used </a:t>
            </a:r>
          </a:p>
          <a:p>
            <a:pPr marL="342900" indent="-342900">
              <a:buAutoNum type="arabicParenR"/>
            </a:pPr>
            <a:r>
              <a:rPr lang="en-GB" b="0">
                <a:ea typeface="Meiryo"/>
              </a:rPr>
              <a:t>Costs which can be expected to occur when using Blockchain Technology</a:t>
            </a:r>
          </a:p>
        </p:txBody>
      </p:sp>
    </p:spTree>
    <p:extLst>
      <p:ext uri="{BB962C8B-B14F-4D97-AF65-F5344CB8AC3E}">
        <p14:creationId xmlns:p14="http://schemas.microsoft.com/office/powerpoint/2010/main" val="13805704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A3204F-007C-A3A5-0E00-714BA7382F26}"/>
              </a:ext>
            </a:extLst>
          </p:cNvPr>
          <p:cNvSpPr>
            <a:spLocks noGrp="1"/>
          </p:cNvSpPr>
          <p:nvPr>
            <p:ph type="title"/>
          </p:nvPr>
        </p:nvSpPr>
        <p:spPr>
          <a:xfrm>
            <a:off x="1535371" y="1044054"/>
            <a:ext cx="10013709" cy="1030360"/>
          </a:xfrm>
        </p:spPr>
        <p:txBody>
          <a:bodyPr>
            <a:normAutofit/>
          </a:bodyPr>
          <a:lstStyle/>
          <a:p>
            <a:r>
              <a:rPr lang="en-GB">
                <a:solidFill>
                  <a:schemeClr val="bg1"/>
                </a:solidFill>
                <a:ea typeface="Meiryo"/>
              </a:rPr>
              <a:t>Blockchain Platforms: Hyperledger</a:t>
            </a:r>
            <a:endParaRPr lang="en-GB">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FE77F65-E234-9A33-66AF-3AC42A3EDAF1}"/>
              </a:ext>
            </a:extLst>
          </p:cNvPr>
          <p:cNvSpPr>
            <a:spLocks noGrp="1"/>
          </p:cNvSpPr>
          <p:nvPr>
            <p:ph idx="1"/>
          </p:nvPr>
        </p:nvSpPr>
        <p:spPr>
          <a:xfrm>
            <a:off x="1535371" y="2702257"/>
            <a:ext cx="9935571" cy="3426158"/>
          </a:xfrm>
        </p:spPr>
        <p:txBody>
          <a:bodyPr anchor="t">
            <a:normAutofit/>
          </a:bodyPr>
          <a:lstStyle/>
          <a:p>
            <a:endParaRPr lang="en-GB"/>
          </a:p>
        </p:txBody>
      </p:sp>
    </p:spTree>
    <p:extLst>
      <p:ext uri="{BB962C8B-B14F-4D97-AF65-F5344CB8AC3E}">
        <p14:creationId xmlns:p14="http://schemas.microsoft.com/office/powerpoint/2010/main" val="16351135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D4FF57-EACE-F3C0-E5D7-753C65261498}"/>
              </a:ext>
            </a:extLst>
          </p:cNvPr>
          <p:cNvSpPr>
            <a:spLocks noGrp="1"/>
          </p:cNvSpPr>
          <p:nvPr>
            <p:ph type="title"/>
          </p:nvPr>
        </p:nvSpPr>
        <p:spPr>
          <a:xfrm>
            <a:off x="1535371" y="1128721"/>
            <a:ext cx="10013709" cy="790472"/>
          </a:xfrm>
        </p:spPr>
        <p:txBody>
          <a:bodyPr>
            <a:normAutofit fontScale="90000"/>
          </a:bodyPr>
          <a:lstStyle/>
          <a:p>
            <a:r>
              <a:rPr lang="en-GB">
                <a:solidFill>
                  <a:schemeClr val="bg1"/>
                </a:solidFill>
                <a:ea typeface="Meiryo"/>
              </a:rPr>
              <a:t>What technical requirements would we need if we want to connect to these?</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90171CB-1ED5-D883-5937-3F15075135FE}"/>
              </a:ext>
            </a:extLst>
          </p:cNvPr>
          <p:cNvSpPr>
            <a:spLocks noGrp="1"/>
          </p:cNvSpPr>
          <p:nvPr>
            <p:ph idx="1"/>
          </p:nvPr>
        </p:nvSpPr>
        <p:spPr>
          <a:xfrm>
            <a:off x="1168483" y="2307146"/>
            <a:ext cx="10838681" cy="4456269"/>
          </a:xfrm>
        </p:spPr>
        <p:txBody>
          <a:bodyPr anchor="t">
            <a:normAutofit fontScale="70000" lnSpcReduction="20000"/>
          </a:bodyPr>
          <a:lstStyle/>
          <a:p>
            <a:r>
              <a:rPr lang="en-GB" i="1">
                <a:ea typeface="+mn-lt"/>
                <a:cs typeface="+mn-lt"/>
              </a:rPr>
              <a:t>Technical Requirements Blockchain Network:</a:t>
            </a:r>
            <a:r>
              <a:rPr lang="en-GB">
                <a:ea typeface="+mn-lt"/>
                <a:cs typeface="+mn-lt"/>
              </a:rPr>
              <a:t> </a:t>
            </a:r>
            <a:endParaRPr lang="en-US"/>
          </a:p>
          <a:p>
            <a:r>
              <a:rPr lang="en-GB" i="1">
                <a:ea typeface="+mn-lt"/>
                <a:cs typeface="+mn-lt"/>
              </a:rPr>
              <a:t>Node Setup:</a:t>
            </a:r>
            <a:r>
              <a:rPr lang="en-GB" b="0" i="1">
                <a:ea typeface="+mn-lt"/>
                <a:cs typeface="+mn-lt"/>
              </a:rPr>
              <a:t> Node Setup will be needed to be able to connect to a blockchain network as this computer contains a copy of the blockchain ledger.</a:t>
            </a:r>
            <a:r>
              <a:rPr lang="en-GB" b="0">
                <a:ea typeface="+mn-lt"/>
                <a:cs typeface="+mn-lt"/>
              </a:rPr>
              <a:t> </a:t>
            </a:r>
            <a:endParaRPr lang="en-GB"/>
          </a:p>
          <a:p>
            <a:r>
              <a:rPr lang="en-GB" i="1">
                <a:ea typeface="+mn-lt"/>
                <a:cs typeface="+mn-lt"/>
              </a:rPr>
              <a:t>Software Instillation: </a:t>
            </a:r>
            <a:r>
              <a:rPr lang="en-GB" b="0" i="1">
                <a:ea typeface="+mn-lt"/>
                <a:cs typeface="+mn-lt"/>
              </a:rPr>
              <a:t>Instillation of the necessary software will be needed to access/use the blockchain, and this should be outlined by the blockchain provider.</a:t>
            </a:r>
            <a:r>
              <a:rPr lang="en-GB" b="0">
                <a:ea typeface="+mn-lt"/>
                <a:cs typeface="+mn-lt"/>
              </a:rPr>
              <a:t> </a:t>
            </a:r>
            <a:endParaRPr lang="en-GB"/>
          </a:p>
          <a:p>
            <a:r>
              <a:rPr lang="en-GB" i="1">
                <a:ea typeface="+mn-lt"/>
                <a:cs typeface="+mn-lt"/>
              </a:rPr>
              <a:t>Synchronisation:</a:t>
            </a:r>
            <a:r>
              <a:rPr lang="en-GB" b="0" i="1">
                <a:ea typeface="+mn-lt"/>
                <a:cs typeface="+mn-lt"/>
              </a:rPr>
              <a:t> Synchronize your node (computer) with the blockchain network. (This involves installing the entire blockchain to your node, time required will depend on the size of the blockchain and internet connection strength)</a:t>
            </a:r>
            <a:r>
              <a:rPr lang="en-GB" b="0">
                <a:ea typeface="+mn-lt"/>
                <a:cs typeface="+mn-lt"/>
              </a:rPr>
              <a:t> </a:t>
            </a:r>
            <a:endParaRPr lang="en-GB"/>
          </a:p>
          <a:p>
            <a:r>
              <a:rPr lang="en-GB" i="1">
                <a:ea typeface="+mn-lt"/>
                <a:cs typeface="+mn-lt"/>
              </a:rPr>
              <a:t>API Keys:</a:t>
            </a:r>
            <a:r>
              <a:rPr lang="en-GB" b="0" i="1">
                <a:ea typeface="+mn-lt"/>
                <a:cs typeface="+mn-lt"/>
              </a:rPr>
              <a:t> Collect an API key if the blockchain requires it. </a:t>
            </a:r>
            <a:r>
              <a:rPr lang="en-GB" b="0">
                <a:ea typeface="+mn-lt"/>
                <a:cs typeface="+mn-lt"/>
              </a:rPr>
              <a:t> </a:t>
            </a:r>
            <a:endParaRPr lang="en-GB"/>
          </a:p>
          <a:p>
            <a:r>
              <a:rPr lang="en-GB" i="1">
                <a:ea typeface="+mn-lt"/>
                <a:cs typeface="+mn-lt"/>
              </a:rPr>
              <a:t>Programming Packages/Strong Understanding in a language:</a:t>
            </a:r>
            <a:r>
              <a:rPr lang="en-GB" b="0" i="1">
                <a:ea typeface="+mn-lt"/>
                <a:cs typeface="+mn-lt"/>
              </a:rPr>
              <a:t> Choose the correct programming languages/ SDKs (software development kits, all the tools you’d need in one place) to help you interact or develop in the blockchain network.</a:t>
            </a:r>
            <a:r>
              <a:rPr lang="en-GB" b="0">
                <a:ea typeface="+mn-lt"/>
                <a:cs typeface="+mn-lt"/>
              </a:rPr>
              <a:t> </a:t>
            </a:r>
            <a:endParaRPr lang="en-GB"/>
          </a:p>
          <a:p>
            <a:r>
              <a:rPr lang="en-GB" i="1">
                <a:ea typeface="+mn-lt"/>
                <a:cs typeface="+mn-lt"/>
              </a:rPr>
              <a:t>Security Evaluations:</a:t>
            </a:r>
            <a:r>
              <a:rPr lang="en-GB" b="0" i="1">
                <a:ea typeface="+mn-lt"/>
                <a:cs typeface="+mn-lt"/>
              </a:rPr>
              <a:t> Check the security structure of the network (Public or Private) then implement security practises to protect your sensitive data or private keys.</a:t>
            </a:r>
            <a:r>
              <a:rPr lang="en-GB" b="0">
                <a:ea typeface="+mn-lt"/>
                <a:cs typeface="+mn-lt"/>
              </a:rPr>
              <a:t> </a:t>
            </a:r>
            <a:endParaRPr lang="en-GB"/>
          </a:p>
          <a:p>
            <a:endParaRPr lang="en-GB">
              <a:ea typeface="Meiryo"/>
            </a:endParaRPr>
          </a:p>
        </p:txBody>
      </p:sp>
    </p:spTree>
    <p:extLst>
      <p:ext uri="{BB962C8B-B14F-4D97-AF65-F5344CB8AC3E}">
        <p14:creationId xmlns:p14="http://schemas.microsoft.com/office/powerpoint/2010/main" val="22352416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48" name="Rectangle 47">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Rectangle 49">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A175829-70EA-4A6D-978C-4D0923059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3064" y="0"/>
            <a:ext cx="4348936" cy="174009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EE5D2B4A-3399-4CCF-A171-7F8B1BF54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04894"/>
            <a:ext cx="640080" cy="43627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A894967F-D57B-433D-9A92-5C82B10CF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1778958"/>
            <a:ext cx="7159214" cy="43627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852E13-9A92-68BD-715B-EF66730558DD}"/>
              </a:ext>
            </a:extLst>
          </p:cNvPr>
          <p:cNvSpPr>
            <a:spLocks noGrp="1"/>
          </p:cNvSpPr>
          <p:nvPr>
            <p:ph type="title"/>
          </p:nvPr>
        </p:nvSpPr>
        <p:spPr>
          <a:xfrm>
            <a:off x="904394" y="2077303"/>
            <a:ext cx="6594084" cy="4028430"/>
          </a:xfrm>
        </p:spPr>
        <p:txBody>
          <a:bodyPr vert="horz" lIns="109728" tIns="109728" rIns="109728" bIns="91440" rtlCol="0" anchor="ctr">
            <a:noAutofit/>
          </a:bodyPr>
          <a:lstStyle/>
          <a:p>
            <a:r>
              <a:rPr lang="en-GB" sz="2800" cap="all">
                <a:solidFill>
                  <a:srgbClr val="FFFFFF"/>
                </a:solidFill>
                <a:ea typeface="+mj-lt"/>
                <a:cs typeface="+mj-lt"/>
              </a:rPr>
              <a:t>Costs which can be expected to occur when using Blockchain Technology?</a:t>
            </a:r>
            <a:endParaRPr lang="en-US" sz="2800"/>
          </a:p>
          <a:p>
            <a:pPr algn="ctr">
              <a:lnSpc>
                <a:spcPct val="114999"/>
              </a:lnSpc>
            </a:pPr>
            <a:endParaRPr lang="en-US" sz="3400" b="0" cap="all">
              <a:solidFill>
                <a:schemeClr val="bg1"/>
              </a:solidFill>
              <a:ea typeface="Meiryo"/>
            </a:endParaRPr>
          </a:p>
        </p:txBody>
      </p:sp>
      <p:sp>
        <p:nvSpPr>
          <p:cNvPr id="58" name="Rectangle 57">
            <a:extLst>
              <a:ext uri="{FF2B5EF4-FFF2-40B4-BE49-F238E27FC236}">
                <a16:creationId xmlns:a16="http://schemas.microsoft.com/office/drawing/2014/main" id="{41828A56-78F8-49CB-B2C3-4C7C093B8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99294" y="1766026"/>
            <a:ext cx="4392706" cy="434637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BB57D892-A065-4003-93F3-65AB1A248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746954"/>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985AAE23-FCB6-4663-907C-0110B0FDC5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6167615"/>
            <a:ext cx="7759826"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BEA1DA1C-6CE0-4AE4-918F-CC0E685C5F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99294" y="6167615"/>
            <a:ext cx="4392706" cy="690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9C67C3D3-B919-4C65-907E-45C21C631E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6898"/>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9BCBF7BE-192C-47B7-816B-8213C256E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05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artoon character sitting at a table with money falling&#10;&#10;Description automatically generated">
            <a:extLst>
              <a:ext uri="{FF2B5EF4-FFF2-40B4-BE49-F238E27FC236}">
                <a16:creationId xmlns:a16="http://schemas.microsoft.com/office/drawing/2014/main" id="{7E7F3BC2-9A8F-B2FB-59F9-FE0658F2C6CE}"/>
              </a:ext>
            </a:extLst>
          </p:cNvPr>
          <p:cNvPicPr>
            <a:picLocks noChangeAspect="1"/>
          </p:cNvPicPr>
          <p:nvPr/>
        </p:nvPicPr>
        <p:blipFill>
          <a:blip r:embed="rId2"/>
          <a:stretch>
            <a:fillRect/>
          </a:stretch>
        </p:blipFill>
        <p:spPr>
          <a:xfrm>
            <a:off x="7852422" y="1809044"/>
            <a:ext cx="4064823" cy="4114800"/>
          </a:xfrm>
          <a:prstGeom prst="rect">
            <a:avLst/>
          </a:prstGeom>
        </p:spPr>
      </p:pic>
    </p:spTree>
    <p:extLst>
      <p:ext uri="{BB962C8B-B14F-4D97-AF65-F5344CB8AC3E}">
        <p14:creationId xmlns:p14="http://schemas.microsoft.com/office/powerpoint/2010/main" val="11727739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EDA2CA-4745-D114-E99F-9AF73FA995FC}"/>
              </a:ext>
            </a:extLst>
          </p:cNvPr>
          <p:cNvSpPr>
            <a:spLocks noGrp="1"/>
          </p:cNvSpPr>
          <p:nvPr>
            <p:ph type="title"/>
          </p:nvPr>
        </p:nvSpPr>
        <p:spPr>
          <a:xfrm>
            <a:off x="1535371" y="1044054"/>
            <a:ext cx="10013709" cy="1030360"/>
          </a:xfrm>
        </p:spPr>
        <p:txBody>
          <a:bodyPr>
            <a:normAutofit/>
          </a:bodyPr>
          <a:lstStyle/>
          <a:p>
            <a:r>
              <a:rPr lang="en-GB">
                <a:solidFill>
                  <a:schemeClr val="bg1"/>
                </a:solidFill>
                <a:ea typeface="Meiryo"/>
              </a:rPr>
              <a:t>Potential Costs</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BF2BB9E-0E33-FA0B-E613-B644599A68F9}"/>
              </a:ext>
            </a:extLst>
          </p:cNvPr>
          <p:cNvSpPr>
            <a:spLocks noGrp="1"/>
          </p:cNvSpPr>
          <p:nvPr>
            <p:ph idx="1"/>
          </p:nvPr>
        </p:nvSpPr>
        <p:spPr>
          <a:xfrm>
            <a:off x="1035565" y="2251612"/>
            <a:ext cx="10828667" cy="4630609"/>
          </a:xfrm>
        </p:spPr>
        <p:txBody>
          <a:bodyPr anchor="t">
            <a:normAutofit fontScale="85000" lnSpcReduction="10000"/>
          </a:bodyPr>
          <a:lstStyle/>
          <a:p>
            <a:r>
              <a:rPr lang="en-GB">
                <a:ea typeface="+mn-lt"/>
                <a:cs typeface="+mn-lt"/>
              </a:rPr>
              <a:t>Factors to consider: </a:t>
            </a:r>
            <a:endParaRPr lang="en-US"/>
          </a:p>
          <a:p>
            <a:pPr marL="285750" indent="-285750">
              <a:buFont typeface="Arial"/>
              <a:buChar char="•"/>
            </a:pPr>
            <a:r>
              <a:rPr lang="en-GB">
                <a:ea typeface="+mn-lt"/>
                <a:cs typeface="+mn-lt"/>
              </a:rPr>
              <a:t>Development and Implementation Costs:</a:t>
            </a:r>
            <a:r>
              <a:rPr lang="en-GB" b="0">
                <a:ea typeface="+mn-lt"/>
                <a:cs typeface="+mn-lt"/>
              </a:rPr>
              <a:t> Developing and implementing blockchain solutions often </a:t>
            </a:r>
            <a:r>
              <a:rPr lang="en-GB">
                <a:ea typeface="+mn-lt"/>
                <a:cs typeface="+mn-lt"/>
              </a:rPr>
              <a:t>require special knowledge/expertise</a:t>
            </a:r>
            <a:r>
              <a:rPr lang="en-GB" b="0">
                <a:ea typeface="+mn-lt"/>
                <a:cs typeface="+mn-lt"/>
              </a:rPr>
              <a:t>. Therefore it would be recommended to hire a blockchain developer/consultant to handle this process. </a:t>
            </a:r>
            <a:endParaRPr lang="en-GB"/>
          </a:p>
          <a:p>
            <a:pPr marL="285750" indent="-285750">
              <a:buFont typeface="Arial"/>
              <a:buChar char="•"/>
            </a:pPr>
            <a:r>
              <a:rPr lang="en-GB">
                <a:ea typeface="+mn-lt"/>
                <a:cs typeface="+mn-lt"/>
              </a:rPr>
              <a:t>Infrastructure Costs:</a:t>
            </a:r>
            <a:r>
              <a:rPr lang="en-GB" b="0">
                <a:ea typeface="+mn-lt"/>
                <a:cs typeface="+mn-lt"/>
              </a:rPr>
              <a:t> Since Blockchains system typically require a decentralised network of nodes to maintain the distributed ledger. Depending on the blockchain platform setting up and maintaining this</a:t>
            </a:r>
            <a:r>
              <a:rPr lang="en-GB">
                <a:ea typeface="+mn-lt"/>
                <a:cs typeface="+mn-lt"/>
              </a:rPr>
              <a:t> infrastructure can involve in hardware costs. </a:t>
            </a:r>
            <a:r>
              <a:rPr lang="en-GB" err="1">
                <a:ea typeface="+mn-lt"/>
                <a:cs typeface="+mn-lt"/>
              </a:rPr>
              <a:t>E.g</a:t>
            </a:r>
            <a:r>
              <a:rPr lang="en-GB">
                <a:ea typeface="+mn-lt"/>
                <a:cs typeface="+mn-lt"/>
              </a:rPr>
              <a:t> Servers, Storage, Cooling systems</a:t>
            </a:r>
            <a:r>
              <a:rPr lang="en-GB" b="0">
                <a:ea typeface="+mn-lt"/>
                <a:cs typeface="+mn-lt"/>
              </a:rPr>
              <a:t>. </a:t>
            </a:r>
            <a:endParaRPr lang="en-GB"/>
          </a:p>
          <a:p>
            <a:pPr marL="285750" indent="-285750">
              <a:buFont typeface="Arial"/>
              <a:buChar char="•"/>
            </a:pPr>
            <a:r>
              <a:rPr lang="en-GB">
                <a:ea typeface="+mn-lt"/>
                <a:cs typeface="+mn-lt"/>
              </a:rPr>
              <a:t>Training and Education: </a:t>
            </a:r>
            <a:r>
              <a:rPr lang="en-GB" b="0">
                <a:ea typeface="+mn-lt"/>
                <a:cs typeface="+mn-lt"/>
              </a:rPr>
              <a:t>Integrating blockchain technology may </a:t>
            </a:r>
            <a:r>
              <a:rPr lang="en-GB">
                <a:ea typeface="+mn-lt"/>
                <a:cs typeface="+mn-lt"/>
              </a:rPr>
              <a:t>require training existing staff or hiring new personnel with blockchain expertis</a:t>
            </a:r>
            <a:r>
              <a:rPr lang="en-GB" b="0">
                <a:ea typeface="+mn-lt"/>
                <a:cs typeface="+mn-lt"/>
              </a:rPr>
              <a:t>e. Providing training programs or enlisting external training services can incur additional costs to ensure the team has the necessary knowledge to manage and utilize the technology effectively. </a:t>
            </a:r>
            <a:endParaRPr lang="en-GB"/>
          </a:p>
          <a:p>
            <a:r>
              <a:rPr lang="en-GB" b="0">
                <a:ea typeface="Meiryo"/>
              </a:rPr>
              <a:t>Next Page for more</a:t>
            </a:r>
          </a:p>
          <a:p>
            <a:endParaRPr lang="en-GB">
              <a:ea typeface="Meiryo"/>
            </a:endParaRPr>
          </a:p>
        </p:txBody>
      </p:sp>
    </p:spTree>
    <p:extLst>
      <p:ext uri="{BB962C8B-B14F-4D97-AF65-F5344CB8AC3E}">
        <p14:creationId xmlns:p14="http://schemas.microsoft.com/office/powerpoint/2010/main" val="25958558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86948B-DBA8-8824-BCCC-84FDDBF28E82}"/>
              </a:ext>
            </a:extLst>
          </p:cNvPr>
          <p:cNvSpPr>
            <a:spLocks noGrp="1"/>
          </p:cNvSpPr>
          <p:nvPr>
            <p:ph type="title"/>
          </p:nvPr>
        </p:nvSpPr>
        <p:spPr>
          <a:xfrm>
            <a:off x="1535371" y="1044054"/>
            <a:ext cx="10013709" cy="1030360"/>
          </a:xfrm>
        </p:spPr>
        <p:txBody>
          <a:bodyPr>
            <a:normAutofit/>
          </a:bodyPr>
          <a:lstStyle/>
          <a:p>
            <a:r>
              <a:rPr lang="en-GB">
                <a:solidFill>
                  <a:schemeClr val="bg1"/>
                </a:solidFill>
                <a:ea typeface="Meiryo"/>
              </a:rPr>
              <a:t>Potential Costs</a:t>
            </a:r>
            <a:endParaRPr lang="en-GB">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C599371-385B-018E-A964-64ED6A486A41}"/>
              </a:ext>
            </a:extLst>
          </p:cNvPr>
          <p:cNvSpPr>
            <a:spLocks noGrp="1"/>
          </p:cNvSpPr>
          <p:nvPr>
            <p:ph idx="1"/>
          </p:nvPr>
        </p:nvSpPr>
        <p:spPr>
          <a:xfrm>
            <a:off x="1158468" y="2374516"/>
            <a:ext cx="10722151" cy="4261898"/>
          </a:xfrm>
        </p:spPr>
        <p:txBody>
          <a:bodyPr vert="horz" lIns="109728" tIns="109728" rIns="109728" bIns="91440" rtlCol="0" anchor="t">
            <a:noAutofit/>
          </a:bodyPr>
          <a:lstStyle/>
          <a:p>
            <a:pPr marL="285750" indent="-285750">
              <a:buFont typeface="Arial,Sans-Serif"/>
              <a:buChar char="•"/>
            </a:pPr>
            <a:r>
              <a:rPr lang="en-GB" sz="1400">
                <a:latin typeface="Arial"/>
                <a:ea typeface="Meiryo"/>
                <a:cs typeface="Arial"/>
              </a:rPr>
              <a:t>Security and Auditing:</a:t>
            </a:r>
            <a:r>
              <a:rPr lang="en-GB" sz="1400" b="0">
                <a:latin typeface="Arial"/>
                <a:ea typeface="Meiryo"/>
                <a:cs typeface="Arial"/>
              </a:rPr>
              <a:t> Blockchain technology can enhance security through its decentralized and immutable nature. However, </a:t>
            </a:r>
            <a:r>
              <a:rPr lang="en-GB" sz="1400">
                <a:latin typeface="Arial"/>
                <a:ea typeface="Meiryo"/>
                <a:cs typeface="Arial"/>
              </a:rPr>
              <a:t>ensuring the security of the overall system, including data encryption, smart contract audits, and protection against hacking attempts, is crucia</a:t>
            </a:r>
            <a:r>
              <a:rPr lang="en-GB" sz="1400" b="0">
                <a:latin typeface="Arial"/>
                <a:ea typeface="Meiryo"/>
                <a:cs typeface="Arial"/>
              </a:rPr>
              <a:t>l. Implementing robust security measures and</a:t>
            </a:r>
            <a:r>
              <a:rPr lang="en-GB" sz="1400">
                <a:latin typeface="Arial"/>
                <a:ea typeface="Meiryo"/>
                <a:cs typeface="Arial"/>
              </a:rPr>
              <a:t> conducting regular audits can lead to additional costs</a:t>
            </a:r>
            <a:r>
              <a:rPr lang="en-GB" sz="1400" b="0">
                <a:latin typeface="Arial"/>
                <a:ea typeface="Meiryo"/>
                <a:cs typeface="Arial"/>
              </a:rPr>
              <a:t>. </a:t>
            </a:r>
          </a:p>
          <a:p>
            <a:pPr marL="285750" indent="-285750">
              <a:buFont typeface="Arial,Sans-Serif"/>
              <a:buChar char="•"/>
            </a:pPr>
            <a:r>
              <a:rPr lang="en-GB" sz="1400">
                <a:latin typeface="Arial"/>
                <a:ea typeface="Meiryo"/>
                <a:cs typeface="Arial"/>
              </a:rPr>
              <a:t>Scalability Considerations:</a:t>
            </a:r>
            <a:r>
              <a:rPr lang="en-GB" sz="1400" b="0">
                <a:latin typeface="Arial"/>
                <a:ea typeface="Meiryo"/>
                <a:cs typeface="Arial"/>
              </a:rPr>
              <a:t> Scaling blockchain networks can be challenging and may involve additional costs. </a:t>
            </a:r>
            <a:r>
              <a:rPr lang="en-GB" sz="1400">
                <a:latin typeface="Arial"/>
                <a:ea typeface="Meiryo"/>
                <a:cs typeface="Arial"/>
              </a:rPr>
              <a:t>As the number of transactions increases, the network's capacity and performance need to be maintained</a:t>
            </a:r>
            <a:r>
              <a:rPr lang="en-GB" sz="1400" b="0">
                <a:latin typeface="Arial"/>
                <a:ea typeface="Meiryo"/>
                <a:cs typeface="Arial"/>
              </a:rPr>
              <a:t>. Depending on the chosen blockchain platform, scaling solutions such as sharding or layer-two protocols may require additional investments. </a:t>
            </a:r>
          </a:p>
          <a:p>
            <a:pPr marL="285750" indent="-285750">
              <a:buFont typeface="Arial,Sans-Serif"/>
              <a:buChar char="•"/>
            </a:pPr>
            <a:r>
              <a:rPr lang="en-GB" sz="1400">
                <a:latin typeface="Arial"/>
                <a:ea typeface="Meiryo"/>
                <a:cs typeface="Arial"/>
              </a:rPr>
              <a:t>Regulatory and Compliance Costs: </a:t>
            </a:r>
            <a:r>
              <a:rPr lang="en-GB" sz="1400" b="0">
                <a:latin typeface="Arial"/>
                <a:ea typeface="Meiryo"/>
                <a:cs typeface="Arial"/>
              </a:rPr>
              <a:t>Depending </a:t>
            </a:r>
            <a:r>
              <a:rPr lang="en-GB" sz="1400">
                <a:latin typeface="Arial"/>
                <a:ea typeface="Meiryo"/>
                <a:cs typeface="Arial"/>
              </a:rPr>
              <a:t>on the industry and jurisdiction, integrating blockchain may introduce additional compliance requirements and regulatory obligations.</a:t>
            </a:r>
            <a:r>
              <a:rPr lang="en-GB" sz="1400" b="0">
                <a:latin typeface="Arial"/>
                <a:ea typeface="Meiryo"/>
                <a:cs typeface="Arial"/>
              </a:rPr>
              <a:t> Ensuring adherence to relevant regulations, such as data privacy laws or anti-money laundering regulations, may involve additional costs for legal consultations, compliance audits, and implementing necessary measures. </a:t>
            </a:r>
          </a:p>
          <a:p>
            <a:endParaRPr lang="en-GB" sz="700" b="0">
              <a:latin typeface="Arial"/>
              <a:ea typeface="Meiryo"/>
              <a:cs typeface="Arial"/>
            </a:endParaRPr>
          </a:p>
          <a:p>
            <a:endParaRPr lang="en-GB">
              <a:ea typeface="Meiryo"/>
            </a:endParaRPr>
          </a:p>
        </p:txBody>
      </p:sp>
    </p:spTree>
    <p:extLst>
      <p:ext uri="{BB962C8B-B14F-4D97-AF65-F5344CB8AC3E}">
        <p14:creationId xmlns:p14="http://schemas.microsoft.com/office/powerpoint/2010/main" val="25273594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6B3598-6BE3-2199-A711-FE7D8C337B8C}"/>
              </a:ext>
            </a:extLst>
          </p:cNvPr>
          <p:cNvSpPr>
            <a:spLocks noGrp="1"/>
          </p:cNvSpPr>
          <p:nvPr>
            <p:ph type="title"/>
          </p:nvPr>
        </p:nvSpPr>
        <p:spPr>
          <a:xfrm>
            <a:off x="1535371" y="1044054"/>
            <a:ext cx="10013709" cy="1030360"/>
          </a:xfrm>
        </p:spPr>
        <p:txBody>
          <a:bodyPr>
            <a:normAutofit/>
          </a:bodyPr>
          <a:lstStyle/>
          <a:p>
            <a:r>
              <a:rPr lang="en-GB">
                <a:solidFill>
                  <a:schemeClr val="bg1"/>
                </a:solidFill>
                <a:ea typeface="Meiryo"/>
              </a:rPr>
              <a:t>My Thoughts</a:t>
            </a:r>
            <a:endParaRPr lang="en-GB">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BE0806-18BF-5C45-2B02-F046E3E72972}"/>
              </a:ext>
            </a:extLst>
          </p:cNvPr>
          <p:cNvSpPr>
            <a:spLocks noGrp="1"/>
          </p:cNvSpPr>
          <p:nvPr>
            <p:ph idx="1"/>
          </p:nvPr>
        </p:nvSpPr>
        <p:spPr>
          <a:xfrm>
            <a:off x="1387888" y="2390903"/>
            <a:ext cx="10607441" cy="4392995"/>
          </a:xfrm>
        </p:spPr>
        <p:txBody>
          <a:bodyPr anchor="t">
            <a:normAutofit/>
          </a:bodyPr>
          <a:lstStyle/>
          <a:p>
            <a:endParaRPr lang="en-GB" i="1">
              <a:ea typeface="Meiryo"/>
            </a:endParaRPr>
          </a:p>
          <a:p>
            <a:r>
              <a:rPr lang="en-GB" b="0">
                <a:ea typeface="+mn-lt"/>
                <a:cs typeface="+mn-lt"/>
              </a:rPr>
              <a:t>The blockchain is a revolutionary system for securely recording transactions, but it still suffers from</a:t>
            </a:r>
            <a:r>
              <a:rPr lang="en-GB">
                <a:ea typeface="+mn-lt"/>
                <a:cs typeface="+mn-lt"/>
              </a:rPr>
              <a:t> one major flaw secrecy</a:t>
            </a:r>
            <a:r>
              <a:rPr lang="en-GB" b="0">
                <a:ea typeface="+mn-lt"/>
                <a:cs typeface="+mn-lt"/>
              </a:rPr>
              <a:t>. The entire point of using a blockchain is distributed trust and the ability to verify transactions in a </a:t>
            </a:r>
            <a:r>
              <a:rPr lang="en-GB" b="0" err="1">
                <a:ea typeface="+mn-lt"/>
                <a:cs typeface="+mn-lt"/>
              </a:rPr>
              <a:t>trustless</a:t>
            </a:r>
            <a:r>
              <a:rPr lang="en-GB" b="0">
                <a:ea typeface="+mn-lt"/>
                <a:cs typeface="+mn-lt"/>
              </a:rPr>
              <a:t> environment. While this sounds </a:t>
            </a:r>
            <a:r>
              <a:rPr lang="en-GB" b="0" err="1">
                <a:ea typeface="+mn-lt"/>
                <a:cs typeface="+mn-lt"/>
              </a:rPr>
              <a:t>intreaging</a:t>
            </a:r>
            <a:r>
              <a:rPr lang="en-GB" b="0">
                <a:ea typeface="+mn-lt"/>
                <a:cs typeface="+mn-lt"/>
              </a:rPr>
              <a:t>, the reality is that it can only be used to encrypt data with public access (so any data you want to </a:t>
            </a:r>
            <a:r>
              <a:rPr lang="en-GB" b="0" err="1">
                <a:ea typeface="+mn-lt"/>
                <a:cs typeface="+mn-lt"/>
              </a:rPr>
              <a:t>verifiy</a:t>
            </a:r>
            <a:r>
              <a:rPr lang="en-GB" b="0">
                <a:ea typeface="+mn-lt"/>
                <a:cs typeface="+mn-lt"/>
              </a:rPr>
              <a:t> you must be comfortable sharing with the public). If a user wishes to have complete control over his/her data, he/she will need to keep it local or use an external device. </a:t>
            </a:r>
            <a:endParaRPr lang="en-GB"/>
          </a:p>
          <a:p>
            <a:endParaRPr lang="en-GB">
              <a:ea typeface="Meiryo"/>
            </a:endParaRPr>
          </a:p>
        </p:txBody>
      </p:sp>
    </p:spTree>
    <p:extLst>
      <p:ext uri="{BB962C8B-B14F-4D97-AF65-F5344CB8AC3E}">
        <p14:creationId xmlns:p14="http://schemas.microsoft.com/office/powerpoint/2010/main" val="7302532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AB1E23-8112-35C3-2542-0C4FF3B4D65C}"/>
              </a:ext>
            </a:extLst>
          </p:cNvPr>
          <p:cNvSpPr>
            <a:spLocks noGrp="1"/>
          </p:cNvSpPr>
          <p:nvPr>
            <p:ph type="title"/>
          </p:nvPr>
        </p:nvSpPr>
        <p:spPr>
          <a:xfrm>
            <a:off x="1535371" y="1044054"/>
            <a:ext cx="10013709" cy="1030360"/>
          </a:xfrm>
        </p:spPr>
        <p:txBody>
          <a:bodyPr>
            <a:normAutofit fontScale="90000"/>
          </a:bodyPr>
          <a:lstStyle/>
          <a:p>
            <a:r>
              <a:rPr lang="en-GB">
                <a:solidFill>
                  <a:schemeClr val="bg1"/>
                </a:solidFill>
                <a:ea typeface="Meiryo"/>
              </a:rPr>
              <a:t>My Thoughts: What is can be used for</a:t>
            </a:r>
            <a:endParaRPr lang="en-GB">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1CCAAE5-C54B-A10B-E081-D53DBE1DF625}"/>
              </a:ext>
            </a:extLst>
          </p:cNvPr>
          <p:cNvSpPr>
            <a:spLocks noGrp="1"/>
          </p:cNvSpPr>
          <p:nvPr>
            <p:ph idx="1"/>
          </p:nvPr>
        </p:nvSpPr>
        <p:spPr>
          <a:xfrm>
            <a:off x="1535371" y="2702257"/>
            <a:ext cx="9935571" cy="3426158"/>
          </a:xfrm>
        </p:spPr>
        <p:txBody>
          <a:bodyPr anchor="t">
            <a:normAutofit/>
          </a:bodyPr>
          <a:lstStyle/>
          <a:p>
            <a:r>
              <a:rPr lang="en-GB" b="0">
                <a:ea typeface="+mn-lt"/>
                <a:cs typeface="+mn-lt"/>
              </a:rPr>
              <a:t>1- Automation</a:t>
            </a:r>
            <a:endParaRPr lang="en-US"/>
          </a:p>
          <a:p>
            <a:r>
              <a:rPr lang="en-GB" b="0">
                <a:ea typeface="+mn-lt"/>
                <a:cs typeface="+mn-lt"/>
              </a:rPr>
              <a:t>2- Data </a:t>
            </a:r>
            <a:r>
              <a:rPr lang="en-GB" b="0" err="1">
                <a:ea typeface="+mn-lt"/>
                <a:cs typeface="+mn-lt"/>
              </a:rPr>
              <a:t>intergrity</a:t>
            </a:r>
            <a:r>
              <a:rPr lang="en-GB" b="0">
                <a:ea typeface="+mn-lt"/>
                <a:cs typeface="+mn-lt"/>
              </a:rPr>
              <a:t>: </a:t>
            </a:r>
            <a:r>
              <a:rPr lang="en-GB" b="0" err="1">
                <a:ea typeface="+mn-lt"/>
                <a:cs typeface="+mn-lt"/>
              </a:rPr>
              <a:t>Iot</a:t>
            </a:r>
            <a:r>
              <a:rPr lang="en-GB" b="0">
                <a:ea typeface="+mn-lt"/>
                <a:cs typeface="+mn-lt"/>
              </a:rPr>
              <a:t> devices (Where did the data come from?, is the data good?)</a:t>
            </a:r>
            <a:endParaRPr lang="en-GB"/>
          </a:p>
          <a:p>
            <a:r>
              <a:rPr lang="en-GB" b="0">
                <a:ea typeface="+mn-lt"/>
                <a:cs typeface="+mn-lt"/>
              </a:rPr>
              <a:t>3-Supply chain: Retail Business (Checking and securing the product transfer process)</a:t>
            </a:r>
            <a:endParaRPr lang="en-GB" b="0">
              <a:ea typeface="Meiryo"/>
            </a:endParaRPr>
          </a:p>
        </p:txBody>
      </p:sp>
    </p:spTree>
    <p:extLst>
      <p:ext uri="{BB962C8B-B14F-4D97-AF65-F5344CB8AC3E}">
        <p14:creationId xmlns:p14="http://schemas.microsoft.com/office/powerpoint/2010/main" val="1909371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5AFEA1-B34A-73C3-FBC1-34FD62C86B4C}"/>
              </a:ext>
            </a:extLst>
          </p:cNvPr>
          <p:cNvSpPr>
            <a:spLocks noGrp="1"/>
          </p:cNvSpPr>
          <p:nvPr>
            <p:ph type="title"/>
          </p:nvPr>
        </p:nvSpPr>
        <p:spPr>
          <a:xfrm>
            <a:off x="1535371" y="1044054"/>
            <a:ext cx="10013709" cy="1030360"/>
          </a:xfrm>
        </p:spPr>
        <p:txBody>
          <a:bodyPr>
            <a:normAutofit/>
          </a:bodyPr>
          <a:lstStyle/>
          <a:p>
            <a:r>
              <a:rPr lang="en-GB">
                <a:solidFill>
                  <a:schemeClr val="bg1"/>
                </a:solidFill>
                <a:ea typeface="Meiryo"/>
              </a:rPr>
              <a:t>Blockchain Networks</a:t>
            </a:r>
            <a:endParaRPr lang="en-GB">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9901B52-5D15-6AE1-CEDA-AB669E842BA0}"/>
              </a:ext>
            </a:extLst>
          </p:cNvPr>
          <p:cNvSpPr>
            <a:spLocks noGrp="1"/>
          </p:cNvSpPr>
          <p:nvPr>
            <p:ph idx="1"/>
          </p:nvPr>
        </p:nvSpPr>
        <p:spPr>
          <a:xfrm>
            <a:off x="1357031" y="2240193"/>
            <a:ext cx="9935571" cy="3426158"/>
          </a:xfrm>
        </p:spPr>
        <p:txBody>
          <a:bodyPr anchor="t">
            <a:normAutofit/>
          </a:bodyPr>
          <a:lstStyle/>
          <a:p>
            <a:r>
              <a:rPr lang="en-GB" sz="1400" b="0">
                <a:ea typeface="Meiryo"/>
              </a:rPr>
              <a:t>Blockchain networks are broken down into 4 categories: Public, Private, Hybrid and Consortium.</a:t>
            </a:r>
          </a:p>
          <a:p>
            <a:r>
              <a:rPr lang="en-GB" sz="1400" b="0">
                <a:ea typeface="Meiryo"/>
              </a:rPr>
              <a:t>These are vital in your decision making in what type of Blockchain Platform you want to integrate with your business as they all each have their own Advantages +. Disadvantages. More detail on following slides</a:t>
            </a:r>
          </a:p>
        </p:txBody>
      </p:sp>
      <p:pic>
        <p:nvPicPr>
          <p:cNvPr id="4" name="Picture 3">
            <a:extLst>
              <a:ext uri="{FF2B5EF4-FFF2-40B4-BE49-F238E27FC236}">
                <a16:creationId xmlns:a16="http://schemas.microsoft.com/office/drawing/2014/main" id="{5A173FC8-0ED7-F247-E3A2-5723321A5FFE}"/>
              </a:ext>
            </a:extLst>
          </p:cNvPr>
          <p:cNvPicPr>
            <a:picLocks noChangeAspect="1"/>
          </p:cNvPicPr>
          <p:nvPr/>
        </p:nvPicPr>
        <p:blipFill>
          <a:blip r:embed="rId2"/>
          <a:stretch>
            <a:fillRect/>
          </a:stretch>
        </p:blipFill>
        <p:spPr>
          <a:xfrm>
            <a:off x="1537423" y="3948810"/>
            <a:ext cx="9727526" cy="2677090"/>
          </a:xfrm>
          <a:prstGeom prst="rect">
            <a:avLst/>
          </a:prstGeom>
        </p:spPr>
      </p:pic>
    </p:spTree>
    <p:extLst>
      <p:ext uri="{BB962C8B-B14F-4D97-AF65-F5344CB8AC3E}">
        <p14:creationId xmlns:p14="http://schemas.microsoft.com/office/powerpoint/2010/main" val="4107312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B67372-E805-4754-6F1A-8CB43941C06A}"/>
              </a:ext>
            </a:extLst>
          </p:cNvPr>
          <p:cNvSpPr>
            <a:spLocks noGrp="1"/>
          </p:cNvSpPr>
          <p:nvPr>
            <p:ph type="title"/>
          </p:nvPr>
        </p:nvSpPr>
        <p:spPr>
          <a:xfrm>
            <a:off x="1535371" y="1044054"/>
            <a:ext cx="10013709" cy="1030360"/>
          </a:xfrm>
        </p:spPr>
        <p:txBody>
          <a:bodyPr>
            <a:normAutofit/>
          </a:bodyPr>
          <a:lstStyle/>
          <a:p>
            <a:r>
              <a:rPr lang="en-GB">
                <a:solidFill>
                  <a:schemeClr val="bg1"/>
                </a:solidFill>
                <a:ea typeface="Meiryo"/>
              </a:rPr>
              <a:t>Blockchain Networks: Public</a:t>
            </a:r>
            <a:endParaRPr lang="en-GB">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AF2382D-3268-EBCA-632D-0A83E2C98216}"/>
              </a:ext>
            </a:extLst>
          </p:cNvPr>
          <p:cNvSpPr>
            <a:spLocks noGrp="1"/>
          </p:cNvSpPr>
          <p:nvPr>
            <p:ph idx="1"/>
          </p:nvPr>
        </p:nvSpPr>
        <p:spPr>
          <a:xfrm>
            <a:off x="1535371" y="2702257"/>
            <a:ext cx="9935571" cy="3426158"/>
          </a:xfrm>
        </p:spPr>
        <p:txBody>
          <a:bodyPr anchor="t">
            <a:normAutofit lnSpcReduction="10000"/>
          </a:bodyPr>
          <a:lstStyle/>
          <a:p>
            <a:r>
              <a:rPr lang="en-GB" b="0">
                <a:ea typeface="Meiryo"/>
              </a:rPr>
              <a:t>A Public Network is a </a:t>
            </a:r>
            <a:r>
              <a:rPr lang="en-GB">
                <a:ea typeface="Meiryo"/>
              </a:rPr>
              <a:t>de-centralized network</a:t>
            </a:r>
            <a:r>
              <a:rPr lang="en-GB" b="0">
                <a:ea typeface="Meiryo"/>
              </a:rPr>
              <a:t> which is built on the </a:t>
            </a:r>
            <a:r>
              <a:rPr lang="en-GB">
                <a:solidFill>
                  <a:srgbClr val="404040"/>
                </a:solidFill>
                <a:latin typeface="Meiryo"/>
                <a:ea typeface="Meiryo"/>
                <a:cs typeface="Arial"/>
              </a:rPr>
              <a:t>consensus algorithm</a:t>
            </a:r>
            <a:r>
              <a:rPr lang="en-GB" b="0">
                <a:solidFill>
                  <a:srgbClr val="404040"/>
                </a:solidFill>
                <a:latin typeface="Meiryo"/>
                <a:ea typeface="Meiryo"/>
                <a:cs typeface="Arial"/>
              </a:rPr>
              <a:t> which means data to be added to the blockchain must first be verified by </a:t>
            </a:r>
            <a:r>
              <a:rPr lang="en-GB" b="0" err="1">
                <a:solidFill>
                  <a:srgbClr val="404040"/>
                </a:solidFill>
                <a:latin typeface="Meiryo"/>
                <a:ea typeface="Meiryo"/>
                <a:cs typeface="Arial"/>
              </a:rPr>
              <a:t>mulitple</a:t>
            </a:r>
            <a:r>
              <a:rPr lang="en-GB" b="0">
                <a:solidFill>
                  <a:srgbClr val="404040"/>
                </a:solidFill>
                <a:latin typeface="Meiryo"/>
                <a:ea typeface="Meiryo"/>
                <a:cs typeface="Arial"/>
              </a:rPr>
              <a:t> nodes (computers/peers/people) also known as </a:t>
            </a:r>
            <a:r>
              <a:rPr lang="en-GB" err="1">
                <a:solidFill>
                  <a:srgbClr val="404040"/>
                </a:solidFill>
                <a:latin typeface="Meiryo"/>
                <a:ea typeface="Meiryo"/>
                <a:cs typeface="Arial"/>
              </a:rPr>
              <a:t>PoW</a:t>
            </a:r>
            <a:r>
              <a:rPr lang="en-GB">
                <a:solidFill>
                  <a:srgbClr val="404040"/>
                </a:solidFill>
                <a:latin typeface="Meiryo"/>
                <a:ea typeface="Meiryo"/>
                <a:cs typeface="Arial"/>
              </a:rPr>
              <a:t> (Proof of Work)</a:t>
            </a:r>
            <a:r>
              <a:rPr lang="en-GB" b="0">
                <a:solidFill>
                  <a:srgbClr val="404040"/>
                </a:solidFill>
                <a:latin typeface="Meiryo"/>
                <a:ea typeface="Meiryo"/>
                <a:cs typeface="Arial"/>
              </a:rPr>
              <a:t>. In addition there are no restrictions in connecting to this network, and </a:t>
            </a:r>
            <a:r>
              <a:rPr lang="en-GB">
                <a:solidFill>
                  <a:srgbClr val="404040"/>
                </a:solidFill>
                <a:latin typeface="Meiryo"/>
                <a:ea typeface="Meiryo"/>
                <a:cs typeface="Arial"/>
              </a:rPr>
              <a:t>all nodes have the same level of authority</a:t>
            </a:r>
            <a:r>
              <a:rPr lang="en-GB" b="0">
                <a:solidFill>
                  <a:srgbClr val="404040"/>
                </a:solidFill>
                <a:latin typeface="Meiryo"/>
                <a:ea typeface="Meiryo"/>
                <a:cs typeface="Arial"/>
              </a:rPr>
              <a:t> resulting in the de-centralized structure not owned by anyone.</a:t>
            </a:r>
          </a:p>
          <a:p>
            <a:endParaRPr lang="en-GB" b="0">
              <a:solidFill>
                <a:srgbClr val="404040"/>
              </a:solidFill>
              <a:latin typeface="Meiryo"/>
              <a:ea typeface="Meiryo"/>
              <a:cs typeface="Arial"/>
            </a:endParaRPr>
          </a:p>
          <a:p>
            <a:r>
              <a:rPr lang="en-GB" b="0">
                <a:solidFill>
                  <a:srgbClr val="404040"/>
                </a:solidFill>
                <a:latin typeface="Meiryo"/>
                <a:ea typeface="Meiryo"/>
                <a:cs typeface="Arial"/>
              </a:rPr>
              <a:t>Next Page Adv / Dis -&gt;</a:t>
            </a:r>
          </a:p>
        </p:txBody>
      </p:sp>
    </p:spTree>
    <p:extLst>
      <p:ext uri="{BB962C8B-B14F-4D97-AF65-F5344CB8AC3E}">
        <p14:creationId xmlns:p14="http://schemas.microsoft.com/office/powerpoint/2010/main" val="714002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2BA559-81A7-F9B5-816A-F8D9314AEBBF}"/>
              </a:ext>
            </a:extLst>
          </p:cNvPr>
          <p:cNvSpPr>
            <a:spLocks noGrp="1"/>
          </p:cNvSpPr>
          <p:nvPr>
            <p:ph type="title"/>
          </p:nvPr>
        </p:nvSpPr>
        <p:spPr>
          <a:xfrm>
            <a:off x="1130052" y="1044054"/>
            <a:ext cx="10419028" cy="1030360"/>
          </a:xfrm>
        </p:spPr>
        <p:txBody>
          <a:bodyPr>
            <a:normAutofit/>
          </a:bodyPr>
          <a:lstStyle/>
          <a:p>
            <a:r>
              <a:rPr lang="en-GB">
                <a:solidFill>
                  <a:schemeClr val="bg1"/>
                </a:solidFill>
                <a:ea typeface="Meiryo"/>
              </a:rPr>
              <a:t>Blockchain Networks: Public (Adv/Dis)</a:t>
            </a:r>
            <a:endParaRPr lang="en-GB">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FA616302-6BE1-B23C-A5A1-157A841CB6BE}"/>
              </a:ext>
            </a:extLst>
          </p:cNvPr>
          <p:cNvGraphicFramePr>
            <a:graphicFrameLocks noGrp="1"/>
          </p:cNvGraphicFramePr>
          <p:nvPr>
            <p:extLst>
              <p:ext uri="{D42A27DB-BD31-4B8C-83A1-F6EECF244321}">
                <p14:modId xmlns:p14="http://schemas.microsoft.com/office/powerpoint/2010/main" val="696689663"/>
              </p:ext>
            </p:extLst>
          </p:nvPr>
        </p:nvGraphicFramePr>
        <p:xfrm>
          <a:off x="1491574" y="2375170"/>
          <a:ext cx="10114216" cy="4365773"/>
        </p:xfrm>
        <a:graphic>
          <a:graphicData uri="http://schemas.openxmlformats.org/drawingml/2006/table">
            <a:tbl>
              <a:tblPr firstRow="1" bandRow="1">
                <a:tableStyleId>{5C22544A-7EE6-4342-B048-85BDC9FD1C3A}</a:tableStyleId>
              </a:tblPr>
              <a:tblGrid>
                <a:gridCol w="5057108">
                  <a:extLst>
                    <a:ext uri="{9D8B030D-6E8A-4147-A177-3AD203B41FA5}">
                      <a16:colId xmlns:a16="http://schemas.microsoft.com/office/drawing/2014/main" val="855645787"/>
                    </a:ext>
                  </a:extLst>
                </a:gridCol>
                <a:gridCol w="5057108">
                  <a:extLst>
                    <a:ext uri="{9D8B030D-6E8A-4147-A177-3AD203B41FA5}">
                      <a16:colId xmlns:a16="http://schemas.microsoft.com/office/drawing/2014/main" val="512193591"/>
                    </a:ext>
                  </a:extLst>
                </a:gridCol>
              </a:tblGrid>
              <a:tr h="372893">
                <a:tc>
                  <a:txBody>
                    <a:bodyPr/>
                    <a:lstStyle/>
                    <a:p>
                      <a:r>
                        <a:rPr lang="en-GB"/>
                        <a:t>Advantages</a:t>
                      </a:r>
                    </a:p>
                  </a:txBody>
                  <a:tcPr/>
                </a:tc>
                <a:tc>
                  <a:txBody>
                    <a:bodyPr/>
                    <a:lstStyle/>
                    <a:p>
                      <a:r>
                        <a:rPr lang="en-GB"/>
                        <a:t>Disadvantages</a:t>
                      </a:r>
                    </a:p>
                  </a:txBody>
                  <a:tcPr/>
                </a:tc>
                <a:extLst>
                  <a:ext uri="{0D108BD9-81ED-4DB2-BD59-A6C34878D82A}">
                    <a16:rowId xmlns:a16="http://schemas.microsoft.com/office/drawing/2014/main" val="3758350424"/>
                  </a:ext>
                </a:extLst>
              </a:tr>
              <a:tr h="3968171">
                <a:tc>
                  <a:txBody>
                    <a:bodyPr/>
                    <a:lstStyle/>
                    <a:p>
                      <a:pPr marL="0" lvl="0" indent="0" algn="l">
                        <a:lnSpc>
                          <a:spcPct val="100000"/>
                        </a:lnSpc>
                        <a:spcBef>
                          <a:spcPts val="0"/>
                        </a:spcBef>
                        <a:spcAft>
                          <a:spcPts val="0"/>
                        </a:spcAft>
                        <a:buNone/>
                      </a:pPr>
                      <a:r>
                        <a:rPr lang="en-GB" sz="1400" b="1" i="0" u="none" strike="noStrike" noProof="0">
                          <a:latin typeface="Meiryo"/>
                        </a:rPr>
                        <a:t>Decentralization:</a:t>
                      </a:r>
                      <a:r>
                        <a:rPr lang="en-GB" sz="1400" b="0" i="0" u="none" strike="noStrike" noProof="0">
                          <a:latin typeface="Meiryo"/>
                        </a:rPr>
                        <a:t> No central authority controls the network. This makes the network more resilient to attacks and censorship. Hackers would have hack all the nodes </a:t>
                      </a:r>
                      <a:endParaRPr lang="en-US" sz="1400"/>
                    </a:p>
                    <a:p>
                      <a:pPr lvl="0" algn="l">
                        <a:lnSpc>
                          <a:spcPct val="100000"/>
                        </a:lnSpc>
                        <a:spcBef>
                          <a:spcPts val="0"/>
                        </a:spcBef>
                        <a:spcAft>
                          <a:spcPts val="0"/>
                        </a:spcAft>
                        <a:buNone/>
                      </a:pPr>
                      <a:endParaRPr lang="en-GB" sz="1400" b="0" i="0" u="none" strike="noStrike" noProof="0">
                        <a:latin typeface="Meiryo"/>
                      </a:endParaRPr>
                    </a:p>
                    <a:p>
                      <a:pPr lvl="0" algn="l">
                        <a:lnSpc>
                          <a:spcPct val="100000"/>
                        </a:lnSpc>
                        <a:spcBef>
                          <a:spcPts val="0"/>
                        </a:spcBef>
                        <a:spcAft>
                          <a:spcPts val="0"/>
                        </a:spcAft>
                        <a:buNone/>
                      </a:pPr>
                      <a:r>
                        <a:rPr lang="en-GB" sz="1400" b="1" i="0" u="none" strike="noStrike" noProof="0">
                          <a:latin typeface="Meiryo"/>
                        </a:rPr>
                        <a:t>Transparency:</a:t>
                      </a:r>
                      <a:r>
                        <a:rPr lang="en-GB" sz="1400" b="0" i="0" u="none" strike="noStrike" noProof="0">
                          <a:latin typeface="Meiryo"/>
                        </a:rPr>
                        <a:t> Anyone can view all the transactions on the network. This makes it easier to verify the authenticity of transactions and reduces the risk of fraud. </a:t>
                      </a:r>
                      <a:endParaRPr lang="en-GB" sz="1400"/>
                    </a:p>
                    <a:p>
                      <a:pPr lvl="0" algn="l">
                        <a:lnSpc>
                          <a:spcPct val="100000"/>
                        </a:lnSpc>
                        <a:spcBef>
                          <a:spcPts val="0"/>
                        </a:spcBef>
                        <a:spcAft>
                          <a:spcPts val="0"/>
                        </a:spcAft>
                        <a:buNone/>
                      </a:pPr>
                      <a:endParaRPr lang="en-GB" sz="1400" b="0" i="0" u="none" strike="noStrike" noProof="0">
                        <a:latin typeface="Meiryo"/>
                      </a:endParaRPr>
                    </a:p>
                    <a:p>
                      <a:pPr lvl="0" algn="l">
                        <a:lnSpc>
                          <a:spcPct val="100000"/>
                        </a:lnSpc>
                        <a:spcBef>
                          <a:spcPts val="0"/>
                        </a:spcBef>
                        <a:spcAft>
                          <a:spcPts val="0"/>
                        </a:spcAft>
                        <a:buNone/>
                      </a:pPr>
                      <a:r>
                        <a:rPr lang="en-GB" sz="1400" b="1" i="0" u="none" strike="noStrike" noProof="0">
                          <a:latin typeface="Meiryo"/>
                        </a:rPr>
                        <a:t>No permission required:</a:t>
                      </a:r>
                      <a:r>
                        <a:rPr lang="en-GB" sz="1400" b="0" i="0" u="none" strike="noStrike" noProof="0">
                          <a:latin typeface="Meiryo"/>
                        </a:rPr>
                        <a:t> Anyone can join a public blockchain network. This makes it more inclusive and accessible to everyone. </a:t>
                      </a:r>
                      <a:endParaRPr lang="en-GB" sz="1400"/>
                    </a:p>
                    <a:p>
                      <a:pPr lvl="0" algn="l">
                        <a:lnSpc>
                          <a:spcPct val="100000"/>
                        </a:lnSpc>
                        <a:spcBef>
                          <a:spcPts val="0"/>
                        </a:spcBef>
                        <a:spcAft>
                          <a:spcPts val="0"/>
                        </a:spcAft>
                        <a:buNone/>
                      </a:pPr>
                      <a:endParaRPr lang="en-GB" sz="1400" b="0" i="0" u="none" strike="noStrike" noProof="0">
                        <a:latin typeface="Meiryo"/>
                      </a:endParaRPr>
                    </a:p>
                    <a:p>
                      <a:pPr lvl="0" algn="l">
                        <a:lnSpc>
                          <a:spcPct val="100000"/>
                        </a:lnSpc>
                        <a:spcBef>
                          <a:spcPts val="0"/>
                        </a:spcBef>
                        <a:spcAft>
                          <a:spcPts val="0"/>
                        </a:spcAft>
                        <a:buNone/>
                      </a:pPr>
                      <a:r>
                        <a:rPr lang="en-GB" sz="1400" b="1" i="0" u="none" strike="noStrike" noProof="0">
                          <a:latin typeface="Meiryo"/>
                        </a:rPr>
                        <a:t>Immutability:</a:t>
                      </a:r>
                      <a:r>
                        <a:rPr lang="en-GB" sz="1400" b="0" i="0" u="none" strike="noStrike" noProof="0">
                          <a:latin typeface="Meiryo"/>
                        </a:rPr>
                        <a:t> Once a transaction is recorded it cannot be altered or deleted. This ensures the integrity of the network and reduces the risk of fraud. </a:t>
                      </a:r>
                      <a:endParaRPr lang="en-GB" sz="1400"/>
                    </a:p>
                    <a:p>
                      <a:pPr lvl="0">
                        <a:buNone/>
                      </a:pPr>
                      <a:endParaRPr lang="en-GB"/>
                    </a:p>
                  </a:txBody>
                  <a:tcPr/>
                </a:tc>
                <a:tc>
                  <a:txBody>
                    <a:bodyPr/>
                    <a:lstStyle/>
                    <a:p>
                      <a:pPr lvl="0" algn="l">
                        <a:lnSpc>
                          <a:spcPct val="100000"/>
                        </a:lnSpc>
                        <a:spcBef>
                          <a:spcPts val="0"/>
                        </a:spcBef>
                        <a:spcAft>
                          <a:spcPts val="0"/>
                        </a:spcAft>
                        <a:buNone/>
                      </a:pPr>
                      <a:r>
                        <a:rPr lang="en-GB" sz="1400" b="1" i="0" u="none" strike="noStrike" noProof="0">
                          <a:latin typeface="Meiryo"/>
                        </a:rPr>
                        <a:t>Scalability:</a:t>
                      </a:r>
                      <a:r>
                        <a:rPr lang="en-GB" sz="1400" b="0" i="0" u="none" strike="noStrike" noProof="0">
                          <a:latin typeface="Meiryo"/>
                        </a:rPr>
                        <a:t> Public blockchains have limited scalability, which means that they can only handle a limited number of transactions per second. This can lead to slow transaction processing times and high fees during peak usage. </a:t>
                      </a:r>
                      <a:endParaRPr lang="en-US" sz="1400"/>
                    </a:p>
                    <a:p>
                      <a:pPr lvl="0" algn="l">
                        <a:lnSpc>
                          <a:spcPct val="100000"/>
                        </a:lnSpc>
                        <a:spcBef>
                          <a:spcPts val="0"/>
                        </a:spcBef>
                        <a:spcAft>
                          <a:spcPts val="0"/>
                        </a:spcAft>
                        <a:buNone/>
                      </a:pPr>
                      <a:endParaRPr lang="en-GB" sz="1400" b="0" i="0" u="none" strike="noStrike" noProof="0">
                        <a:latin typeface="Meiryo"/>
                      </a:endParaRPr>
                    </a:p>
                    <a:p>
                      <a:pPr lvl="0" algn="l">
                        <a:lnSpc>
                          <a:spcPct val="100000"/>
                        </a:lnSpc>
                        <a:spcBef>
                          <a:spcPts val="0"/>
                        </a:spcBef>
                        <a:spcAft>
                          <a:spcPts val="0"/>
                        </a:spcAft>
                        <a:buNone/>
                      </a:pPr>
                      <a:r>
                        <a:rPr lang="en-GB" sz="1400" b="1" i="0" u="none" strike="noStrike" noProof="0">
                          <a:latin typeface="Meiryo"/>
                        </a:rPr>
                        <a:t>Lack of privacy:</a:t>
                      </a:r>
                      <a:r>
                        <a:rPr lang="en-GB" sz="1400" b="0" i="0" u="none" strike="noStrike" noProof="0">
                          <a:latin typeface="Meiryo"/>
                        </a:rPr>
                        <a:t> Public blockchains are transparent, which means that anyone can view all the transactions on the network. This can be a concern for users who want to keep their transactions private. </a:t>
                      </a:r>
                      <a:endParaRPr lang="en-GB" sz="1400"/>
                    </a:p>
                    <a:p>
                      <a:pPr lvl="0" algn="l">
                        <a:lnSpc>
                          <a:spcPct val="100000"/>
                        </a:lnSpc>
                        <a:spcBef>
                          <a:spcPts val="0"/>
                        </a:spcBef>
                        <a:spcAft>
                          <a:spcPts val="0"/>
                        </a:spcAft>
                        <a:buNone/>
                      </a:pPr>
                      <a:endParaRPr lang="en-GB" sz="1400" b="0" i="0" u="none" strike="noStrike" noProof="0">
                        <a:latin typeface="Meiryo"/>
                      </a:endParaRPr>
                    </a:p>
                    <a:p>
                      <a:pPr lvl="0" algn="l">
                        <a:lnSpc>
                          <a:spcPct val="100000"/>
                        </a:lnSpc>
                        <a:spcBef>
                          <a:spcPts val="0"/>
                        </a:spcBef>
                        <a:spcAft>
                          <a:spcPts val="0"/>
                        </a:spcAft>
                        <a:buNone/>
                      </a:pPr>
                      <a:r>
                        <a:rPr lang="en-GB" sz="1400" b="1" i="0" u="none" strike="noStrike" noProof="0">
                          <a:latin typeface="Meiryo"/>
                        </a:rPr>
                        <a:t>Energy consumption:</a:t>
                      </a:r>
                      <a:r>
                        <a:rPr lang="en-GB" sz="1400" b="0" i="0" u="none" strike="noStrike" noProof="0">
                          <a:latin typeface="Meiryo"/>
                        </a:rPr>
                        <a:t> Public blockchains require a lot of computational power to maintain their security and integrity. This leads to high energy consumption, which can be a concern for environmentalists. </a:t>
                      </a:r>
                      <a:endParaRPr lang="en-GB" sz="1400"/>
                    </a:p>
                    <a:p>
                      <a:pPr lvl="0">
                        <a:buNone/>
                      </a:pPr>
                      <a:endParaRPr lang="en-GB"/>
                    </a:p>
                  </a:txBody>
                  <a:tcPr/>
                </a:tc>
                <a:extLst>
                  <a:ext uri="{0D108BD9-81ED-4DB2-BD59-A6C34878D82A}">
                    <a16:rowId xmlns:a16="http://schemas.microsoft.com/office/drawing/2014/main" val="3552465040"/>
                  </a:ext>
                </a:extLst>
              </a:tr>
            </a:tbl>
          </a:graphicData>
        </a:graphic>
      </p:graphicFrame>
    </p:spTree>
    <p:extLst>
      <p:ext uri="{BB962C8B-B14F-4D97-AF65-F5344CB8AC3E}">
        <p14:creationId xmlns:p14="http://schemas.microsoft.com/office/powerpoint/2010/main" val="439601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E775D1-E5CA-9558-820D-8AB8FD1534CA}"/>
              </a:ext>
            </a:extLst>
          </p:cNvPr>
          <p:cNvSpPr>
            <a:spLocks noGrp="1"/>
          </p:cNvSpPr>
          <p:nvPr>
            <p:ph type="title"/>
          </p:nvPr>
        </p:nvSpPr>
        <p:spPr>
          <a:xfrm>
            <a:off x="1535371" y="1044054"/>
            <a:ext cx="10013709" cy="1030360"/>
          </a:xfrm>
        </p:spPr>
        <p:txBody>
          <a:bodyPr>
            <a:normAutofit/>
          </a:bodyPr>
          <a:lstStyle/>
          <a:p>
            <a:r>
              <a:rPr lang="en-GB">
                <a:solidFill>
                  <a:schemeClr val="bg1"/>
                </a:solidFill>
                <a:ea typeface="Meiryo"/>
              </a:rPr>
              <a:t>Blockchain Network: Public - 2</a:t>
            </a:r>
            <a:endParaRPr lang="en-GB">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82D1F38-9983-5484-95F5-998DD5D8B650}"/>
              </a:ext>
            </a:extLst>
          </p:cNvPr>
          <p:cNvSpPr>
            <a:spLocks noGrp="1"/>
          </p:cNvSpPr>
          <p:nvPr>
            <p:ph idx="1"/>
          </p:nvPr>
        </p:nvSpPr>
        <p:spPr>
          <a:xfrm>
            <a:off x="1535371" y="2702257"/>
            <a:ext cx="9935571" cy="3426158"/>
          </a:xfrm>
        </p:spPr>
        <p:txBody>
          <a:bodyPr anchor="t">
            <a:normAutofit/>
          </a:bodyPr>
          <a:lstStyle/>
          <a:p>
            <a:r>
              <a:rPr lang="en-GB">
                <a:ea typeface="Meiryo"/>
              </a:rPr>
              <a:t>WHO WOULD USE A PUBLIC NETWORK?:</a:t>
            </a:r>
          </a:p>
          <a:p>
            <a:r>
              <a:rPr lang="en-GB" b="0">
                <a:ea typeface="+mn-lt"/>
                <a:cs typeface="+mn-lt"/>
              </a:rPr>
              <a:t>A common and most known Public Blockchain example is Cryptocurrencies. This type of blockchain is ideal for </a:t>
            </a:r>
            <a:r>
              <a:rPr lang="en-GB">
                <a:ea typeface="+mn-lt"/>
                <a:cs typeface="+mn-lt"/>
              </a:rPr>
              <a:t>organizations that are built on transparency and trust, such as social support groups or non-governmental organizations</a:t>
            </a:r>
            <a:r>
              <a:rPr lang="en-GB" b="0">
                <a:ea typeface="+mn-lt"/>
                <a:cs typeface="+mn-lt"/>
              </a:rPr>
              <a:t>. </a:t>
            </a:r>
            <a:endParaRPr lang="en-GB"/>
          </a:p>
          <a:p>
            <a:endParaRPr lang="en-GB">
              <a:ea typeface="Meiryo"/>
            </a:endParaRPr>
          </a:p>
        </p:txBody>
      </p:sp>
    </p:spTree>
    <p:extLst>
      <p:ext uri="{BB962C8B-B14F-4D97-AF65-F5344CB8AC3E}">
        <p14:creationId xmlns:p14="http://schemas.microsoft.com/office/powerpoint/2010/main" val="883200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BC7BD5-3CF7-9559-FBDD-7DAB98FD1CB0}"/>
              </a:ext>
            </a:extLst>
          </p:cNvPr>
          <p:cNvSpPr>
            <a:spLocks noGrp="1"/>
          </p:cNvSpPr>
          <p:nvPr>
            <p:ph type="title"/>
          </p:nvPr>
        </p:nvSpPr>
        <p:spPr>
          <a:xfrm>
            <a:off x="1535371" y="1044054"/>
            <a:ext cx="10013709" cy="1030360"/>
          </a:xfrm>
        </p:spPr>
        <p:txBody>
          <a:bodyPr>
            <a:normAutofit/>
          </a:bodyPr>
          <a:lstStyle/>
          <a:p>
            <a:r>
              <a:rPr lang="en-GB">
                <a:solidFill>
                  <a:schemeClr val="bg1"/>
                </a:solidFill>
                <a:ea typeface="Meiryo"/>
              </a:rPr>
              <a:t>Blockchain Networks: Private</a:t>
            </a:r>
            <a:endParaRPr lang="en-GB">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0D896C7-18DF-62CD-3DFD-CAB4D3042E00}"/>
              </a:ext>
            </a:extLst>
          </p:cNvPr>
          <p:cNvSpPr>
            <a:spLocks noGrp="1"/>
          </p:cNvSpPr>
          <p:nvPr>
            <p:ph idx="1"/>
          </p:nvPr>
        </p:nvSpPr>
        <p:spPr>
          <a:xfrm>
            <a:off x="1535371" y="2702257"/>
            <a:ext cx="9935571" cy="3426158"/>
          </a:xfrm>
        </p:spPr>
        <p:txBody>
          <a:bodyPr anchor="t">
            <a:normAutofit lnSpcReduction="10000"/>
          </a:bodyPr>
          <a:lstStyle/>
          <a:p>
            <a:r>
              <a:rPr lang="en-GB" b="0">
                <a:ea typeface="Meiryo"/>
              </a:rPr>
              <a:t>A Private Network is a network that operates in a</a:t>
            </a:r>
            <a:r>
              <a:rPr lang="en-GB">
                <a:ea typeface="Meiryo"/>
              </a:rPr>
              <a:t> restricted environment and/or is controlled by a single entity.</a:t>
            </a:r>
            <a:r>
              <a:rPr lang="en-GB" b="0">
                <a:ea typeface="Meiryo"/>
              </a:rPr>
              <a:t> It essentially works the same as a Public Network in the sense that data to be added needs to be validated by nodes. Since there are restrictions in joining, there are much </a:t>
            </a:r>
            <a:r>
              <a:rPr lang="en-GB">
                <a:ea typeface="Meiryo"/>
              </a:rPr>
              <a:t>less nodes correlating to the smaller scale size</a:t>
            </a:r>
            <a:r>
              <a:rPr lang="en-GB" b="0">
                <a:ea typeface="Meiryo"/>
              </a:rPr>
              <a:t> when compared to Public.</a:t>
            </a:r>
          </a:p>
          <a:p>
            <a:endParaRPr lang="en-GB" b="0">
              <a:ea typeface="Meiryo"/>
            </a:endParaRPr>
          </a:p>
          <a:p>
            <a:r>
              <a:rPr lang="en-GB" b="0">
                <a:ea typeface="+mn-lt"/>
                <a:cs typeface="+mn-lt"/>
              </a:rPr>
              <a:t>Next Page Adv / Dis -&gt;</a:t>
            </a:r>
          </a:p>
          <a:p>
            <a:endParaRPr lang="en-GB" b="0">
              <a:ea typeface="Meiryo"/>
            </a:endParaRPr>
          </a:p>
        </p:txBody>
      </p:sp>
    </p:spTree>
    <p:extLst>
      <p:ext uri="{BB962C8B-B14F-4D97-AF65-F5344CB8AC3E}">
        <p14:creationId xmlns:p14="http://schemas.microsoft.com/office/powerpoint/2010/main" val="758865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A426A0-4F67-D591-4B72-16C40D1317B6}"/>
              </a:ext>
            </a:extLst>
          </p:cNvPr>
          <p:cNvSpPr>
            <a:spLocks noGrp="1"/>
          </p:cNvSpPr>
          <p:nvPr>
            <p:ph type="title"/>
          </p:nvPr>
        </p:nvSpPr>
        <p:spPr>
          <a:xfrm>
            <a:off x="1535371" y="1044054"/>
            <a:ext cx="10013709" cy="1030360"/>
          </a:xfrm>
        </p:spPr>
        <p:txBody>
          <a:bodyPr>
            <a:normAutofit fontScale="90000"/>
          </a:bodyPr>
          <a:lstStyle/>
          <a:p>
            <a:r>
              <a:rPr lang="en-GB">
                <a:solidFill>
                  <a:schemeClr val="bg1"/>
                </a:solidFill>
                <a:ea typeface="Meiryo"/>
              </a:rPr>
              <a:t>Blockchain Networks: Private (Adv/Dis)</a:t>
            </a:r>
            <a:endParaRPr lang="en-GB">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46D9A0BD-42AE-73A0-9BD9-8597B0CD85A8}"/>
              </a:ext>
            </a:extLst>
          </p:cNvPr>
          <p:cNvGraphicFramePr>
            <a:graphicFrameLocks noGrp="1"/>
          </p:cNvGraphicFramePr>
          <p:nvPr>
            <p:ph idx="1"/>
            <p:extLst>
              <p:ext uri="{D42A27DB-BD31-4B8C-83A1-F6EECF244321}">
                <p14:modId xmlns:p14="http://schemas.microsoft.com/office/powerpoint/2010/main" val="812648344"/>
              </p:ext>
            </p:extLst>
          </p:nvPr>
        </p:nvGraphicFramePr>
        <p:xfrm>
          <a:off x="1291246" y="2301807"/>
          <a:ext cx="10711908" cy="4323669"/>
        </p:xfrm>
        <a:graphic>
          <a:graphicData uri="http://schemas.openxmlformats.org/drawingml/2006/table">
            <a:tbl>
              <a:tblPr firstRow="1" bandRow="1">
                <a:tableStyleId>{5C22544A-7EE6-4342-B048-85BDC9FD1C3A}</a:tableStyleId>
              </a:tblPr>
              <a:tblGrid>
                <a:gridCol w="5355954">
                  <a:extLst>
                    <a:ext uri="{9D8B030D-6E8A-4147-A177-3AD203B41FA5}">
                      <a16:colId xmlns:a16="http://schemas.microsoft.com/office/drawing/2014/main" val="3981375524"/>
                    </a:ext>
                  </a:extLst>
                </a:gridCol>
                <a:gridCol w="5355954">
                  <a:extLst>
                    <a:ext uri="{9D8B030D-6E8A-4147-A177-3AD203B41FA5}">
                      <a16:colId xmlns:a16="http://schemas.microsoft.com/office/drawing/2014/main" val="4128041732"/>
                    </a:ext>
                  </a:extLst>
                </a:gridCol>
              </a:tblGrid>
              <a:tr h="354210">
                <a:tc>
                  <a:txBody>
                    <a:bodyPr/>
                    <a:lstStyle/>
                    <a:p>
                      <a:r>
                        <a:rPr lang="en-GB"/>
                        <a:t>Advantages</a:t>
                      </a:r>
                    </a:p>
                  </a:txBody>
                  <a:tcPr/>
                </a:tc>
                <a:tc>
                  <a:txBody>
                    <a:bodyPr/>
                    <a:lstStyle/>
                    <a:p>
                      <a:r>
                        <a:rPr lang="en-GB"/>
                        <a:t>Disadvantages</a:t>
                      </a:r>
                    </a:p>
                  </a:txBody>
                  <a:tcPr/>
                </a:tc>
                <a:extLst>
                  <a:ext uri="{0D108BD9-81ED-4DB2-BD59-A6C34878D82A}">
                    <a16:rowId xmlns:a16="http://schemas.microsoft.com/office/drawing/2014/main" val="2018570889"/>
                  </a:ext>
                </a:extLst>
              </a:tr>
              <a:tr h="3957909">
                <a:tc>
                  <a:txBody>
                    <a:bodyPr/>
                    <a:lstStyle/>
                    <a:p>
                      <a:pPr lvl="0" algn="l">
                        <a:lnSpc>
                          <a:spcPct val="100000"/>
                        </a:lnSpc>
                        <a:spcBef>
                          <a:spcPts val="0"/>
                        </a:spcBef>
                        <a:spcAft>
                          <a:spcPts val="0"/>
                        </a:spcAft>
                        <a:buNone/>
                      </a:pPr>
                      <a:r>
                        <a:rPr lang="en-GB" sz="1400" b="1" i="0" u="none" strike="noStrike" noProof="0">
                          <a:latin typeface="Meiryo"/>
                        </a:rPr>
                        <a:t>Privacy:</a:t>
                      </a:r>
                      <a:r>
                        <a:rPr lang="en-GB" sz="1400" b="0" i="0" u="none" strike="noStrike" noProof="0">
                          <a:latin typeface="Meiryo"/>
                        </a:rPr>
                        <a:t> Private blockchains offer greater privacy compared to public blockchains. Only authorized users can access the network, and transactions can be kept private. </a:t>
                      </a:r>
                      <a:endParaRPr lang="en-US" sz="1400" i="0"/>
                    </a:p>
                    <a:p>
                      <a:pPr lvl="0" algn="l">
                        <a:lnSpc>
                          <a:spcPct val="100000"/>
                        </a:lnSpc>
                        <a:spcBef>
                          <a:spcPts val="0"/>
                        </a:spcBef>
                        <a:spcAft>
                          <a:spcPts val="0"/>
                        </a:spcAft>
                        <a:buNone/>
                      </a:pPr>
                      <a:endParaRPr lang="en-GB" sz="1400" b="1" i="0" u="none" strike="noStrike" noProof="0">
                        <a:latin typeface="Meiryo"/>
                      </a:endParaRPr>
                    </a:p>
                    <a:p>
                      <a:pPr lvl="0" algn="l">
                        <a:lnSpc>
                          <a:spcPct val="100000"/>
                        </a:lnSpc>
                        <a:spcBef>
                          <a:spcPts val="0"/>
                        </a:spcBef>
                        <a:spcAft>
                          <a:spcPts val="0"/>
                        </a:spcAft>
                        <a:buNone/>
                      </a:pPr>
                      <a:r>
                        <a:rPr lang="en-GB" sz="1400" b="1" i="0" u="none" strike="noStrike" noProof="0">
                          <a:latin typeface="Meiryo"/>
                        </a:rPr>
                        <a:t>Scalability:</a:t>
                      </a:r>
                      <a:r>
                        <a:rPr lang="en-GB" sz="1400" b="0" i="0" u="none" strike="noStrike" noProof="0">
                          <a:latin typeface="Meiryo"/>
                        </a:rPr>
                        <a:t> Private blockchains can be more scalable than public blockchains, as the number of users is limited. This can lead to faster transaction processing times and lower fees. </a:t>
                      </a:r>
                      <a:endParaRPr lang="en-GB" sz="1400" b="1" i="0"/>
                    </a:p>
                    <a:p>
                      <a:pPr lvl="0" algn="l">
                        <a:lnSpc>
                          <a:spcPct val="100000"/>
                        </a:lnSpc>
                        <a:spcBef>
                          <a:spcPts val="0"/>
                        </a:spcBef>
                        <a:spcAft>
                          <a:spcPts val="0"/>
                        </a:spcAft>
                        <a:buNone/>
                      </a:pPr>
                      <a:endParaRPr lang="en-GB" sz="1400" b="1" i="0" u="none" strike="noStrike" noProof="0">
                        <a:latin typeface="Meiryo"/>
                      </a:endParaRPr>
                    </a:p>
                    <a:p>
                      <a:pPr lvl="0" algn="l">
                        <a:lnSpc>
                          <a:spcPct val="100000"/>
                        </a:lnSpc>
                        <a:spcBef>
                          <a:spcPts val="0"/>
                        </a:spcBef>
                        <a:spcAft>
                          <a:spcPts val="0"/>
                        </a:spcAft>
                        <a:buNone/>
                      </a:pPr>
                      <a:r>
                        <a:rPr lang="en-GB" sz="1400" b="1" i="0" u="none" strike="noStrike" noProof="0">
                          <a:latin typeface="Meiryo"/>
                        </a:rPr>
                        <a:t>Control:</a:t>
                      </a:r>
                      <a:r>
                        <a:rPr lang="en-GB" sz="1400" b="0" i="0" u="none" strike="noStrike" noProof="0">
                          <a:latin typeface="Meiryo"/>
                        </a:rPr>
                        <a:t> Private blockchains offer greater control over the network, as the network can be customized to suit the needs of the organization. </a:t>
                      </a:r>
                      <a:endParaRPr lang="en-GB" sz="1400" i="0"/>
                    </a:p>
                    <a:p>
                      <a:pPr lvl="0">
                        <a:buNone/>
                      </a:pPr>
                      <a:endParaRPr lang="en-GB" sz="1400" i="0"/>
                    </a:p>
                  </a:txBody>
                  <a:tcPr/>
                </a:tc>
                <a:tc>
                  <a:txBody>
                    <a:bodyPr/>
                    <a:lstStyle/>
                    <a:p>
                      <a:pPr lvl="0" algn="l">
                        <a:lnSpc>
                          <a:spcPct val="100000"/>
                        </a:lnSpc>
                        <a:spcBef>
                          <a:spcPts val="0"/>
                        </a:spcBef>
                        <a:spcAft>
                          <a:spcPts val="0"/>
                        </a:spcAft>
                        <a:buNone/>
                      </a:pPr>
                      <a:r>
                        <a:rPr lang="en-GB" sz="1400" b="1" i="1" u="none" strike="noStrike" noProof="0">
                          <a:latin typeface="Meiryo"/>
                        </a:rPr>
                        <a:t>Centralization:</a:t>
                      </a:r>
                      <a:r>
                        <a:rPr lang="en-GB" sz="1400" b="0" i="1" u="none" strike="noStrike" noProof="0">
                          <a:latin typeface="Meiryo"/>
                        </a:rPr>
                        <a:t> Private blockchains are centralized, as they are controlled by a select group of users. This can lead to concerns about the integrity and security of the network. If there is a attack and multiple nodes are </a:t>
                      </a:r>
                      <a:r>
                        <a:rPr lang="en-GB" sz="1400" b="0" i="1" u="none" strike="noStrike" noProof="0" err="1">
                          <a:latin typeface="Meiryo"/>
                        </a:rPr>
                        <a:t>curropted</a:t>
                      </a:r>
                      <a:r>
                        <a:rPr lang="en-GB" sz="1400" b="0" i="1" u="none" strike="noStrike" noProof="0">
                          <a:latin typeface="Meiryo"/>
                        </a:rPr>
                        <a:t> then the Consensus method is compromised</a:t>
                      </a:r>
                      <a:r>
                        <a:rPr lang="en-GB" sz="1400" b="0" i="0" u="none" strike="noStrike" noProof="0">
                          <a:latin typeface="Meiryo"/>
                        </a:rPr>
                        <a:t> </a:t>
                      </a:r>
                      <a:endParaRPr lang="en-US" sz="1400"/>
                    </a:p>
                    <a:p>
                      <a:pPr lvl="0" algn="l">
                        <a:lnSpc>
                          <a:spcPct val="100000"/>
                        </a:lnSpc>
                        <a:spcBef>
                          <a:spcPts val="0"/>
                        </a:spcBef>
                        <a:spcAft>
                          <a:spcPts val="0"/>
                        </a:spcAft>
                        <a:buNone/>
                      </a:pPr>
                      <a:endParaRPr lang="en-GB" sz="1400" b="0" i="1" u="none" strike="noStrike" noProof="0">
                        <a:latin typeface="Meiryo"/>
                      </a:endParaRPr>
                    </a:p>
                    <a:p>
                      <a:pPr lvl="0" algn="l">
                        <a:lnSpc>
                          <a:spcPct val="100000"/>
                        </a:lnSpc>
                        <a:spcBef>
                          <a:spcPts val="0"/>
                        </a:spcBef>
                        <a:spcAft>
                          <a:spcPts val="0"/>
                        </a:spcAft>
                        <a:buNone/>
                      </a:pPr>
                      <a:r>
                        <a:rPr lang="en-GB" sz="1400" b="1" i="1" u="none" strike="noStrike" noProof="0">
                          <a:latin typeface="Meiryo"/>
                        </a:rPr>
                        <a:t>Limited inclusivity:</a:t>
                      </a:r>
                      <a:r>
                        <a:rPr lang="en-GB" sz="1400" b="0" i="1" u="none" strike="noStrike" noProof="0">
                          <a:latin typeface="Meiryo"/>
                        </a:rPr>
                        <a:t> Restricted to a select group of users, which can limit their inclusivity and accessibility.</a:t>
                      </a:r>
                      <a:r>
                        <a:rPr lang="en-GB" sz="1400" b="0" i="0" u="none" strike="noStrike" noProof="0">
                          <a:latin typeface="Meiryo"/>
                        </a:rPr>
                        <a:t> </a:t>
                      </a:r>
                      <a:endParaRPr lang="en-GB" sz="1400"/>
                    </a:p>
                    <a:p>
                      <a:pPr lvl="0" algn="l">
                        <a:lnSpc>
                          <a:spcPct val="100000"/>
                        </a:lnSpc>
                        <a:spcBef>
                          <a:spcPts val="0"/>
                        </a:spcBef>
                        <a:spcAft>
                          <a:spcPts val="0"/>
                        </a:spcAft>
                        <a:buNone/>
                      </a:pPr>
                      <a:endParaRPr lang="en-GB" sz="1400" b="0" i="1" u="none" strike="noStrike" noProof="0">
                        <a:latin typeface="Meiryo"/>
                      </a:endParaRPr>
                    </a:p>
                    <a:p>
                      <a:pPr lvl="0" algn="l">
                        <a:lnSpc>
                          <a:spcPct val="100000"/>
                        </a:lnSpc>
                        <a:spcBef>
                          <a:spcPts val="0"/>
                        </a:spcBef>
                        <a:spcAft>
                          <a:spcPts val="0"/>
                        </a:spcAft>
                        <a:buNone/>
                      </a:pPr>
                      <a:r>
                        <a:rPr lang="en-GB" sz="1400" b="1" i="1" u="none" strike="noStrike" noProof="0">
                          <a:latin typeface="Meiryo"/>
                        </a:rPr>
                        <a:t>Cost:</a:t>
                      </a:r>
                      <a:r>
                        <a:rPr lang="en-GB" sz="1400" b="0" i="1" u="none" strike="noStrike" noProof="0">
                          <a:latin typeface="Meiryo"/>
                        </a:rPr>
                        <a:t> Private blockchains can be more expensive to set up and maintain compared to public blockchains.</a:t>
                      </a:r>
                      <a:r>
                        <a:rPr lang="en-GB" sz="1400" b="0" i="0" u="none" strike="noStrike" noProof="0">
                          <a:latin typeface="Meiryo"/>
                        </a:rPr>
                        <a:t> </a:t>
                      </a:r>
                      <a:endParaRPr lang="en-GB" sz="1400"/>
                    </a:p>
                    <a:p>
                      <a:pPr lvl="0" algn="l">
                        <a:lnSpc>
                          <a:spcPct val="100000"/>
                        </a:lnSpc>
                        <a:spcBef>
                          <a:spcPts val="0"/>
                        </a:spcBef>
                        <a:spcAft>
                          <a:spcPts val="0"/>
                        </a:spcAft>
                        <a:buNone/>
                      </a:pPr>
                      <a:endParaRPr lang="en-GB" sz="1400" b="0" i="1" u="none" strike="noStrike" noProof="0">
                        <a:latin typeface="Meiryo"/>
                      </a:endParaRPr>
                    </a:p>
                    <a:p>
                      <a:pPr lvl="0" algn="l">
                        <a:lnSpc>
                          <a:spcPct val="100000"/>
                        </a:lnSpc>
                        <a:spcBef>
                          <a:spcPts val="0"/>
                        </a:spcBef>
                        <a:spcAft>
                          <a:spcPts val="0"/>
                        </a:spcAft>
                        <a:buNone/>
                      </a:pPr>
                      <a:r>
                        <a:rPr lang="en-GB" sz="1400" b="1" i="1" u="none" strike="noStrike" noProof="0">
                          <a:latin typeface="Meiryo"/>
                        </a:rPr>
                        <a:t>Forked Chains:</a:t>
                      </a:r>
                      <a:r>
                        <a:rPr lang="en-GB" sz="1400" b="0" i="1" u="none" strike="noStrike" noProof="0">
                          <a:latin typeface="Meiryo"/>
                        </a:rPr>
                        <a:t> Users need to trust each other for smooth functioning, which might not always be possible due to conflicting interests among members of the network. This would disagreements leading to issues like forked chains (two separate cryptocurrencies (old and new)).</a:t>
                      </a:r>
                      <a:r>
                        <a:rPr lang="en-GB" sz="1400" b="0" i="0" u="none" strike="noStrike" noProof="0">
                          <a:latin typeface="Meiryo"/>
                        </a:rPr>
                        <a:t> </a:t>
                      </a:r>
                      <a:endParaRPr lang="en-GB" sz="1400"/>
                    </a:p>
                    <a:p>
                      <a:pPr lvl="0">
                        <a:buNone/>
                      </a:pPr>
                      <a:endParaRPr lang="en-GB" sz="1400"/>
                    </a:p>
                  </a:txBody>
                  <a:tcPr/>
                </a:tc>
                <a:extLst>
                  <a:ext uri="{0D108BD9-81ED-4DB2-BD59-A6C34878D82A}">
                    <a16:rowId xmlns:a16="http://schemas.microsoft.com/office/drawing/2014/main" val="90739613"/>
                  </a:ext>
                </a:extLst>
              </a:tr>
            </a:tbl>
          </a:graphicData>
        </a:graphic>
      </p:graphicFrame>
    </p:spTree>
    <p:extLst>
      <p:ext uri="{BB962C8B-B14F-4D97-AF65-F5344CB8AC3E}">
        <p14:creationId xmlns:p14="http://schemas.microsoft.com/office/powerpoint/2010/main" val="602956694"/>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ShojiVTI">
  <a:themeElements>
    <a:clrScheme name="AnalogousFromDarkSeedLeftStep">
      <a:dk1>
        <a:srgbClr val="000000"/>
      </a:dk1>
      <a:lt1>
        <a:srgbClr val="FFFFFF"/>
      </a:lt1>
      <a:dk2>
        <a:srgbClr val="181734"/>
      </a:dk2>
      <a:lt2>
        <a:srgbClr val="F0F3F2"/>
      </a:lt2>
      <a:accent1>
        <a:srgbClr val="E72971"/>
      </a:accent1>
      <a:accent2>
        <a:srgbClr val="D517AE"/>
      </a:accent2>
      <a:accent3>
        <a:srgbClr val="BF29E7"/>
      </a:accent3>
      <a:accent4>
        <a:srgbClr val="5E17D5"/>
      </a:accent4>
      <a:accent5>
        <a:srgbClr val="2932E7"/>
      </a:accent5>
      <a:accent6>
        <a:srgbClr val="176FD5"/>
      </a:accent6>
      <a:hlink>
        <a:srgbClr val="6355C6"/>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36</Slides>
  <Notes>0</Notes>
  <HiddenSlides>0</HiddenSlide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ShojiVTI</vt:lpstr>
      <vt:lpstr>Blockchain</vt:lpstr>
      <vt:lpstr>What is Blockchain Technology?</vt:lpstr>
      <vt:lpstr>How does it all work?</vt:lpstr>
      <vt:lpstr>Blockchain Networks</vt:lpstr>
      <vt:lpstr>Blockchain Networks: Public</vt:lpstr>
      <vt:lpstr>Blockchain Networks: Public (Adv/Dis)</vt:lpstr>
      <vt:lpstr>Blockchain Network: Public - 2</vt:lpstr>
      <vt:lpstr>Blockchain Networks: Private</vt:lpstr>
      <vt:lpstr>Blockchain Networks: Private (Adv/Dis)</vt:lpstr>
      <vt:lpstr>Blockchain Network: Private - 2</vt:lpstr>
      <vt:lpstr>Blockchain Network: Hybrid</vt:lpstr>
      <vt:lpstr>Blockchain Networks: Hybrid (Adv/Dis)</vt:lpstr>
      <vt:lpstr>Blockchain Networks: Hybrid - 2</vt:lpstr>
      <vt:lpstr>Blockchain Networks: Consortium</vt:lpstr>
      <vt:lpstr>Blockchain Networks: Consortium (Adv/Dis)</vt:lpstr>
      <vt:lpstr>Blockchain Networks: Consortium -2</vt:lpstr>
      <vt:lpstr>Now lets have a look at the Different types of Data which can be stored on each blockchain Network</vt:lpstr>
      <vt:lpstr>Types of Data available: Public</vt:lpstr>
      <vt:lpstr>Types of Data available: Public</vt:lpstr>
      <vt:lpstr>Types of Data available: Private</vt:lpstr>
      <vt:lpstr>Types of Data available: Hybrid + Consortium</vt:lpstr>
      <vt:lpstr>Now lets have a look at the Different Blockchain platforms which are available For use </vt:lpstr>
      <vt:lpstr>Blockchain Platforms: Bitcoin</vt:lpstr>
      <vt:lpstr>Blockchain Platforms: Ethereum</vt:lpstr>
      <vt:lpstr>Blockchain Platforms: Ethereum</vt:lpstr>
      <vt:lpstr>Blockchain Platforms: Corda</vt:lpstr>
      <vt:lpstr>Blockchain Platforms: XRPL</vt:lpstr>
      <vt:lpstr>Blockchain Platforms: IBM</vt:lpstr>
      <vt:lpstr>Blockchain Platforms: EOSIO</vt:lpstr>
      <vt:lpstr>Blockchain Platforms: Hyperledger</vt:lpstr>
      <vt:lpstr>What technical requirements would we need if we want to connect to these?</vt:lpstr>
      <vt:lpstr>Costs which can be expected to occur when using Blockchain Technology? </vt:lpstr>
      <vt:lpstr>Potential Costs</vt:lpstr>
      <vt:lpstr>Potential Costs</vt:lpstr>
      <vt:lpstr>My Thoughts</vt:lpstr>
      <vt:lpstr>My Thoughts: What is can be used for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cp:revision>
  <dcterms:created xsi:type="dcterms:W3CDTF">2023-11-22T15:02:12Z</dcterms:created>
  <dcterms:modified xsi:type="dcterms:W3CDTF">2023-11-24T13:06:55Z</dcterms:modified>
</cp:coreProperties>
</file>