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Click to edit the title text format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Click to edit the outline text format</a:t>
            </a:r>
            <a:endParaRPr b="0" lang="en-US" sz="4270" spc="-1" strike="noStrike"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730" spc="-1" strike="noStrike">
                <a:latin typeface="Arial"/>
              </a:rPr>
              <a:t>Second Outline Level</a:t>
            </a:r>
            <a:endParaRPr b="0" lang="en-US" sz="3730" spc="-1" strike="noStrike"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Third Outline Level</a:t>
            </a:r>
            <a:endParaRPr b="0" lang="en-US" sz="3200" spc="-1" strike="noStrike"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70" spc="-1" strike="noStrike">
                <a:latin typeface="Arial"/>
              </a:rPr>
              <a:t>Fourth Outline Level</a:t>
            </a:r>
            <a:endParaRPr b="0" lang="en-US" sz="2670" spc="-1" strike="noStrike"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Fifth Outline Level</a:t>
            </a:r>
            <a:endParaRPr b="0" lang="en-US" sz="2670" spc="-1" strike="noStrike"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Sixth Outline Level</a:t>
            </a:r>
            <a:endParaRPr b="0" lang="en-US" sz="2670" spc="-1" strike="noStrike"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Seventh Outline Level</a:t>
            </a:r>
            <a:endParaRPr b="0" lang="en-US" sz="267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389693F6-7B80-4D37-BCBE-BD049858A16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BusBook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Book Bus Anytime Anywhere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26960" y="324720"/>
            <a:ext cx="9144000" cy="60350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534240" y="416160"/>
            <a:ext cx="8945280" cy="4572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524880" y="964800"/>
            <a:ext cx="2447280" cy="4937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>
            <a:off x="3070080" y="964800"/>
            <a:ext cx="6409440" cy="4937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5"/>
          <p:cNvSpPr/>
          <p:nvPr/>
        </p:nvSpPr>
        <p:spPr>
          <a:xfrm>
            <a:off x="3133080" y="1049400"/>
            <a:ext cx="3489480" cy="47617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6"/>
          <p:cNvSpPr/>
          <p:nvPr/>
        </p:nvSpPr>
        <p:spPr>
          <a:xfrm>
            <a:off x="6675120" y="1056240"/>
            <a:ext cx="2741040" cy="38815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7"/>
          <p:cNvSpPr/>
          <p:nvPr/>
        </p:nvSpPr>
        <p:spPr>
          <a:xfrm>
            <a:off x="601560" y="1012320"/>
            <a:ext cx="2251440" cy="4068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1800" spc="-1" strike="noStrike">
                <a:latin typeface="Arial"/>
              </a:rPr>
              <a:t>All routes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622800" y="1964880"/>
            <a:ext cx="2251440" cy="38815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9"/>
          <p:cNvSpPr/>
          <p:nvPr/>
        </p:nvSpPr>
        <p:spPr>
          <a:xfrm rot="21594600">
            <a:off x="3664440" y="1145520"/>
            <a:ext cx="2421000" cy="9054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0"/>
          <p:cNvSpPr/>
          <p:nvPr/>
        </p:nvSpPr>
        <p:spPr>
          <a:xfrm>
            <a:off x="3232080" y="2144880"/>
            <a:ext cx="2336040" cy="35805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1"/>
          <p:cNvSpPr/>
          <p:nvPr/>
        </p:nvSpPr>
        <p:spPr>
          <a:xfrm>
            <a:off x="6773040" y="1147680"/>
            <a:ext cx="25452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Receipt - 23173929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12"/>
          <p:cNvSpPr/>
          <p:nvPr/>
        </p:nvSpPr>
        <p:spPr>
          <a:xfrm>
            <a:off x="1042920" y="456840"/>
            <a:ext cx="964080" cy="372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1800" spc="-1" strike="noStrike">
                <a:latin typeface="Arial"/>
              </a:rPr>
              <a:t>Book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13"/>
          <p:cNvSpPr/>
          <p:nvPr/>
        </p:nvSpPr>
        <p:spPr>
          <a:xfrm>
            <a:off x="9009000" y="460080"/>
            <a:ext cx="4158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CustomShape 14"/>
          <p:cNvSpPr/>
          <p:nvPr/>
        </p:nvSpPr>
        <p:spPr>
          <a:xfrm>
            <a:off x="2054160" y="456840"/>
            <a:ext cx="4385520" cy="365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Date and Time Now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CustomShape 15"/>
          <p:cNvSpPr/>
          <p:nvPr/>
        </p:nvSpPr>
        <p:spPr>
          <a:xfrm>
            <a:off x="6773040" y="4461840"/>
            <a:ext cx="2545200" cy="3981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Print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16"/>
          <p:cNvSpPr/>
          <p:nvPr/>
        </p:nvSpPr>
        <p:spPr>
          <a:xfrm>
            <a:off x="518400" y="5999040"/>
            <a:ext cx="8961120" cy="2664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7"/>
          <p:cNvSpPr/>
          <p:nvPr/>
        </p:nvSpPr>
        <p:spPr>
          <a:xfrm>
            <a:off x="6522480" y="453240"/>
            <a:ext cx="2408760" cy="372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/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KK Bus – Arua Stage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583200" y="456840"/>
            <a:ext cx="4158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2621520" y="2041920"/>
            <a:ext cx="182880" cy="37130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0"/>
          <p:cNvSpPr/>
          <p:nvPr/>
        </p:nvSpPr>
        <p:spPr>
          <a:xfrm>
            <a:off x="686520" y="2059560"/>
            <a:ext cx="1828800" cy="6400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1"/>
          <p:cNvSpPr/>
          <p:nvPr/>
        </p:nvSpPr>
        <p:spPr>
          <a:xfrm>
            <a:off x="686520" y="2773080"/>
            <a:ext cx="1828800" cy="6400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2"/>
          <p:cNvSpPr/>
          <p:nvPr/>
        </p:nvSpPr>
        <p:spPr>
          <a:xfrm>
            <a:off x="3690000" y="2234880"/>
            <a:ext cx="302760" cy="228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3"/>
          <p:cNvSpPr/>
          <p:nvPr/>
        </p:nvSpPr>
        <p:spPr>
          <a:xfrm>
            <a:off x="3690000" y="2518560"/>
            <a:ext cx="302760" cy="228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4"/>
          <p:cNvSpPr/>
          <p:nvPr/>
        </p:nvSpPr>
        <p:spPr>
          <a:xfrm>
            <a:off x="3335760" y="2516040"/>
            <a:ext cx="302760" cy="228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5"/>
          <p:cNvSpPr/>
          <p:nvPr/>
        </p:nvSpPr>
        <p:spPr>
          <a:xfrm>
            <a:off x="3323880" y="2228040"/>
            <a:ext cx="302760" cy="228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CustomShape 26"/>
          <p:cNvSpPr/>
          <p:nvPr/>
        </p:nvSpPr>
        <p:spPr>
          <a:xfrm>
            <a:off x="3690000" y="2815200"/>
            <a:ext cx="302760" cy="228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27"/>
          <p:cNvSpPr/>
          <p:nvPr/>
        </p:nvSpPr>
        <p:spPr>
          <a:xfrm>
            <a:off x="3690000" y="3098880"/>
            <a:ext cx="302760" cy="228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28"/>
          <p:cNvSpPr/>
          <p:nvPr/>
        </p:nvSpPr>
        <p:spPr>
          <a:xfrm>
            <a:off x="3335760" y="3096000"/>
            <a:ext cx="302760" cy="229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29"/>
          <p:cNvSpPr/>
          <p:nvPr/>
        </p:nvSpPr>
        <p:spPr>
          <a:xfrm>
            <a:off x="3323880" y="2808360"/>
            <a:ext cx="302760" cy="228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0"/>
          <p:cNvSpPr/>
          <p:nvPr/>
        </p:nvSpPr>
        <p:spPr>
          <a:xfrm>
            <a:off x="3690000" y="3412800"/>
            <a:ext cx="302760" cy="228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1"/>
          <p:cNvSpPr/>
          <p:nvPr/>
        </p:nvSpPr>
        <p:spPr>
          <a:xfrm>
            <a:off x="3690000" y="3696480"/>
            <a:ext cx="302760" cy="2278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2"/>
          <p:cNvSpPr/>
          <p:nvPr/>
        </p:nvSpPr>
        <p:spPr>
          <a:xfrm>
            <a:off x="3335760" y="3693600"/>
            <a:ext cx="302760" cy="228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33"/>
          <p:cNvSpPr/>
          <p:nvPr/>
        </p:nvSpPr>
        <p:spPr>
          <a:xfrm>
            <a:off x="3323880" y="3405960"/>
            <a:ext cx="302760" cy="228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4"/>
          <p:cNvSpPr/>
          <p:nvPr/>
        </p:nvSpPr>
        <p:spPr>
          <a:xfrm>
            <a:off x="3690000" y="3992760"/>
            <a:ext cx="302760" cy="229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5"/>
          <p:cNvSpPr/>
          <p:nvPr/>
        </p:nvSpPr>
        <p:spPr>
          <a:xfrm>
            <a:off x="3690000" y="4276440"/>
            <a:ext cx="302760" cy="229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6"/>
          <p:cNvSpPr/>
          <p:nvPr/>
        </p:nvSpPr>
        <p:spPr>
          <a:xfrm>
            <a:off x="3335760" y="4273920"/>
            <a:ext cx="302760" cy="228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37"/>
          <p:cNvSpPr/>
          <p:nvPr/>
        </p:nvSpPr>
        <p:spPr>
          <a:xfrm>
            <a:off x="3323880" y="3985920"/>
            <a:ext cx="302760" cy="229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38"/>
          <p:cNvSpPr/>
          <p:nvPr/>
        </p:nvSpPr>
        <p:spPr>
          <a:xfrm>
            <a:off x="3690360" y="4567680"/>
            <a:ext cx="302760" cy="228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9"/>
          <p:cNvSpPr/>
          <p:nvPr/>
        </p:nvSpPr>
        <p:spPr>
          <a:xfrm>
            <a:off x="3336120" y="4565880"/>
            <a:ext cx="302760" cy="228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0"/>
          <p:cNvSpPr/>
          <p:nvPr/>
        </p:nvSpPr>
        <p:spPr>
          <a:xfrm>
            <a:off x="5166360" y="2234880"/>
            <a:ext cx="289440" cy="228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1"/>
          <p:cNvSpPr/>
          <p:nvPr/>
        </p:nvSpPr>
        <p:spPr>
          <a:xfrm>
            <a:off x="5166360" y="2518560"/>
            <a:ext cx="289440" cy="228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2"/>
          <p:cNvSpPr/>
          <p:nvPr/>
        </p:nvSpPr>
        <p:spPr>
          <a:xfrm>
            <a:off x="4827240" y="2516040"/>
            <a:ext cx="289800" cy="228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3"/>
          <p:cNvSpPr/>
          <p:nvPr/>
        </p:nvSpPr>
        <p:spPr>
          <a:xfrm>
            <a:off x="4816080" y="2228040"/>
            <a:ext cx="289440" cy="228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4"/>
          <p:cNvSpPr/>
          <p:nvPr/>
        </p:nvSpPr>
        <p:spPr>
          <a:xfrm>
            <a:off x="5166360" y="2815200"/>
            <a:ext cx="289440" cy="228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5"/>
          <p:cNvSpPr/>
          <p:nvPr/>
        </p:nvSpPr>
        <p:spPr>
          <a:xfrm>
            <a:off x="5166360" y="3098880"/>
            <a:ext cx="289440" cy="228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46"/>
          <p:cNvSpPr/>
          <p:nvPr/>
        </p:nvSpPr>
        <p:spPr>
          <a:xfrm>
            <a:off x="4827240" y="3096000"/>
            <a:ext cx="289800" cy="229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7"/>
          <p:cNvSpPr/>
          <p:nvPr/>
        </p:nvSpPr>
        <p:spPr>
          <a:xfrm>
            <a:off x="4816080" y="2808360"/>
            <a:ext cx="289440" cy="228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48"/>
          <p:cNvSpPr/>
          <p:nvPr/>
        </p:nvSpPr>
        <p:spPr>
          <a:xfrm>
            <a:off x="5166360" y="3412800"/>
            <a:ext cx="289440" cy="228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49"/>
          <p:cNvSpPr/>
          <p:nvPr/>
        </p:nvSpPr>
        <p:spPr>
          <a:xfrm>
            <a:off x="5166360" y="3696480"/>
            <a:ext cx="289440" cy="2278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0"/>
          <p:cNvSpPr/>
          <p:nvPr/>
        </p:nvSpPr>
        <p:spPr>
          <a:xfrm>
            <a:off x="4827240" y="3693600"/>
            <a:ext cx="289800" cy="228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1"/>
          <p:cNvSpPr/>
          <p:nvPr/>
        </p:nvSpPr>
        <p:spPr>
          <a:xfrm>
            <a:off x="4816080" y="3405960"/>
            <a:ext cx="289440" cy="228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2"/>
          <p:cNvSpPr/>
          <p:nvPr/>
        </p:nvSpPr>
        <p:spPr>
          <a:xfrm>
            <a:off x="5166360" y="3992760"/>
            <a:ext cx="289440" cy="229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53"/>
          <p:cNvSpPr/>
          <p:nvPr/>
        </p:nvSpPr>
        <p:spPr>
          <a:xfrm>
            <a:off x="5166360" y="4276440"/>
            <a:ext cx="289440" cy="229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54"/>
          <p:cNvSpPr/>
          <p:nvPr/>
        </p:nvSpPr>
        <p:spPr>
          <a:xfrm>
            <a:off x="4827240" y="4273920"/>
            <a:ext cx="289800" cy="228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55"/>
          <p:cNvSpPr/>
          <p:nvPr/>
        </p:nvSpPr>
        <p:spPr>
          <a:xfrm>
            <a:off x="4816080" y="3985920"/>
            <a:ext cx="289440" cy="229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6"/>
          <p:cNvSpPr/>
          <p:nvPr/>
        </p:nvSpPr>
        <p:spPr>
          <a:xfrm>
            <a:off x="5166720" y="4567680"/>
            <a:ext cx="289440" cy="228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57"/>
          <p:cNvSpPr/>
          <p:nvPr/>
        </p:nvSpPr>
        <p:spPr>
          <a:xfrm>
            <a:off x="4827600" y="4565880"/>
            <a:ext cx="289440" cy="228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58"/>
          <p:cNvSpPr/>
          <p:nvPr/>
        </p:nvSpPr>
        <p:spPr>
          <a:xfrm>
            <a:off x="4461480" y="2516040"/>
            <a:ext cx="289800" cy="228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59"/>
          <p:cNvSpPr/>
          <p:nvPr/>
        </p:nvSpPr>
        <p:spPr>
          <a:xfrm>
            <a:off x="4450320" y="2228040"/>
            <a:ext cx="289440" cy="228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60"/>
          <p:cNvSpPr/>
          <p:nvPr/>
        </p:nvSpPr>
        <p:spPr>
          <a:xfrm>
            <a:off x="4461480" y="3096000"/>
            <a:ext cx="289800" cy="229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1"/>
          <p:cNvSpPr/>
          <p:nvPr/>
        </p:nvSpPr>
        <p:spPr>
          <a:xfrm>
            <a:off x="4450320" y="2808360"/>
            <a:ext cx="289440" cy="228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62"/>
          <p:cNvSpPr/>
          <p:nvPr/>
        </p:nvSpPr>
        <p:spPr>
          <a:xfrm>
            <a:off x="4461480" y="3693600"/>
            <a:ext cx="289800" cy="228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63"/>
          <p:cNvSpPr/>
          <p:nvPr/>
        </p:nvSpPr>
        <p:spPr>
          <a:xfrm>
            <a:off x="4450320" y="3405960"/>
            <a:ext cx="289440" cy="228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64"/>
          <p:cNvSpPr/>
          <p:nvPr/>
        </p:nvSpPr>
        <p:spPr>
          <a:xfrm>
            <a:off x="4461480" y="4273920"/>
            <a:ext cx="289800" cy="228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5"/>
          <p:cNvSpPr/>
          <p:nvPr/>
        </p:nvSpPr>
        <p:spPr>
          <a:xfrm>
            <a:off x="4450320" y="3985920"/>
            <a:ext cx="289440" cy="229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66"/>
          <p:cNvSpPr/>
          <p:nvPr/>
        </p:nvSpPr>
        <p:spPr>
          <a:xfrm>
            <a:off x="4461840" y="4565880"/>
            <a:ext cx="289440" cy="228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67"/>
          <p:cNvSpPr/>
          <p:nvPr/>
        </p:nvSpPr>
        <p:spPr>
          <a:xfrm>
            <a:off x="3704760" y="4836240"/>
            <a:ext cx="302760" cy="229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68"/>
          <p:cNvSpPr/>
          <p:nvPr/>
        </p:nvSpPr>
        <p:spPr>
          <a:xfrm>
            <a:off x="3704760" y="5119920"/>
            <a:ext cx="302760" cy="229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69"/>
          <p:cNvSpPr/>
          <p:nvPr/>
        </p:nvSpPr>
        <p:spPr>
          <a:xfrm>
            <a:off x="3350520" y="5117400"/>
            <a:ext cx="302760" cy="228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70"/>
          <p:cNvSpPr/>
          <p:nvPr/>
        </p:nvSpPr>
        <p:spPr>
          <a:xfrm>
            <a:off x="3338640" y="4829400"/>
            <a:ext cx="302760" cy="229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71"/>
          <p:cNvSpPr/>
          <p:nvPr/>
        </p:nvSpPr>
        <p:spPr>
          <a:xfrm>
            <a:off x="3705120" y="5411160"/>
            <a:ext cx="302760" cy="228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72"/>
          <p:cNvSpPr/>
          <p:nvPr/>
        </p:nvSpPr>
        <p:spPr>
          <a:xfrm>
            <a:off x="3350880" y="5409360"/>
            <a:ext cx="302760" cy="228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73"/>
          <p:cNvSpPr/>
          <p:nvPr/>
        </p:nvSpPr>
        <p:spPr>
          <a:xfrm>
            <a:off x="5181120" y="4836240"/>
            <a:ext cx="289440" cy="229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74"/>
          <p:cNvSpPr/>
          <p:nvPr/>
        </p:nvSpPr>
        <p:spPr>
          <a:xfrm>
            <a:off x="5181120" y="5119920"/>
            <a:ext cx="289440" cy="229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75"/>
          <p:cNvSpPr/>
          <p:nvPr/>
        </p:nvSpPr>
        <p:spPr>
          <a:xfrm>
            <a:off x="4842000" y="5117400"/>
            <a:ext cx="289800" cy="228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76"/>
          <p:cNvSpPr/>
          <p:nvPr/>
        </p:nvSpPr>
        <p:spPr>
          <a:xfrm>
            <a:off x="4830840" y="4829400"/>
            <a:ext cx="289440" cy="229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77"/>
          <p:cNvSpPr/>
          <p:nvPr/>
        </p:nvSpPr>
        <p:spPr>
          <a:xfrm>
            <a:off x="5181480" y="5411160"/>
            <a:ext cx="289440" cy="228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60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78"/>
          <p:cNvSpPr/>
          <p:nvPr/>
        </p:nvSpPr>
        <p:spPr>
          <a:xfrm>
            <a:off x="4842360" y="5409360"/>
            <a:ext cx="289440" cy="228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79"/>
          <p:cNvSpPr/>
          <p:nvPr/>
        </p:nvSpPr>
        <p:spPr>
          <a:xfrm>
            <a:off x="4476240" y="5117400"/>
            <a:ext cx="289800" cy="228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80"/>
          <p:cNvSpPr/>
          <p:nvPr/>
        </p:nvSpPr>
        <p:spPr>
          <a:xfrm>
            <a:off x="4465080" y="4829400"/>
            <a:ext cx="289440" cy="229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81"/>
          <p:cNvSpPr/>
          <p:nvPr/>
        </p:nvSpPr>
        <p:spPr>
          <a:xfrm>
            <a:off x="4476600" y="5409360"/>
            <a:ext cx="289440" cy="228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82"/>
          <p:cNvSpPr/>
          <p:nvPr/>
        </p:nvSpPr>
        <p:spPr>
          <a:xfrm>
            <a:off x="6746040" y="2458800"/>
            <a:ext cx="25452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Arua to Kampala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83"/>
          <p:cNvSpPr/>
          <p:nvPr/>
        </p:nvSpPr>
        <p:spPr>
          <a:xfrm>
            <a:off x="701280" y="3476880"/>
            <a:ext cx="1828800" cy="6400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84"/>
          <p:cNvSpPr/>
          <p:nvPr/>
        </p:nvSpPr>
        <p:spPr>
          <a:xfrm>
            <a:off x="741960" y="2103840"/>
            <a:ext cx="507960" cy="5374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85"/>
          <p:cNvSpPr/>
          <p:nvPr/>
        </p:nvSpPr>
        <p:spPr>
          <a:xfrm>
            <a:off x="1355760" y="2122200"/>
            <a:ext cx="1097280" cy="274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UAF999F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86"/>
          <p:cNvSpPr/>
          <p:nvPr/>
        </p:nvSpPr>
        <p:spPr>
          <a:xfrm>
            <a:off x="1356120" y="2440440"/>
            <a:ext cx="442440" cy="1861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87"/>
          <p:cNvSpPr/>
          <p:nvPr/>
        </p:nvSpPr>
        <p:spPr>
          <a:xfrm>
            <a:off x="1868760" y="2440440"/>
            <a:ext cx="569880" cy="1861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88"/>
          <p:cNvSpPr/>
          <p:nvPr/>
        </p:nvSpPr>
        <p:spPr>
          <a:xfrm>
            <a:off x="741960" y="2103840"/>
            <a:ext cx="507960" cy="5374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89"/>
          <p:cNvSpPr/>
          <p:nvPr/>
        </p:nvSpPr>
        <p:spPr>
          <a:xfrm>
            <a:off x="1355760" y="2122200"/>
            <a:ext cx="1097280" cy="274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UAF999F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90"/>
          <p:cNvSpPr/>
          <p:nvPr/>
        </p:nvSpPr>
        <p:spPr>
          <a:xfrm>
            <a:off x="1356120" y="2440440"/>
            <a:ext cx="442440" cy="1861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91"/>
          <p:cNvSpPr/>
          <p:nvPr/>
        </p:nvSpPr>
        <p:spPr>
          <a:xfrm>
            <a:off x="1868760" y="2440440"/>
            <a:ext cx="569880" cy="1861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92"/>
          <p:cNvSpPr/>
          <p:nvPr/>
        </p:nvSpPr>
        <p:spPr>
          <a:xfrm>
            <a:off x="3780720" y="1188000"/>
            <a:ext cx="507960" cy="5374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93"/>
          <p:cNvSpPr/>
          <p:nvPr/>
        </p:nvSpPr>
        <p:spPr>
          <a:xfrm>
            <a:off x="4394520" y="1191240"/>
            <a:ext cx="1565640" cy="274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UAF999F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94"/>
          <p:cNvSpPr/>
          <p:nvPr/>
        </p:nvSpPr>
        <p:spPr>
          <a:xfrm>
            <a:off x="4394880" y="1524600"/>
            <a:ext cx="639720" cy="1861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9:00 AM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37" name="CustomShape 95"/>
          <p:cNvSpPr/>
          <p:nvPr/>
        </p:nvSpPr>
        <p:spPr>
          <a:xfrm>
            <a:off x="5136120" y="1524600"/>
            <a:ext cx="824040" cy="1861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Kampala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38" name="CustomShape 96"/>
          <p:cNvSpPr/>
          <p:nvPr/>
        </p:nvSpPr>
        <p:spPr>
          <a:xfrm>
            <a:off x="6762960" y="3332880"/>
            <a:ext cx="25452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UGX 35000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97"/>
          <p:cNvSpPr/>
          <p:nvPr/>
        </p:nvSpPr>
        <p:spPr>
          <a:xfrm>
            <a:off x="6762960" y="1590120"/>
            <a:ext cx="25452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Samuel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98"/>
          <p:cNvSpPr/>
          <p:nvPr/>
        </p:nvSpPr>
        <p:spPr>
          <a:xfrm>
            <a:off x="6762960" y="2022120"/>
            <a:ext cx="25452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99"/>
          <p:cNvSpPr/>
          <p:nvPr/>
        </p:nvSpPr>
        <p:spPr>
          <a:xfrm>
            <a:off x="6685920" y="4993200"/>
            <a:ext cx="274320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00"/>
          <p:cNvSpPr/>
          <p:nvPr/>
        </p:nvSpPr>
        <p:spPr>
          <a:xfrm>
            <a:off x="3780720" y="1797480"/>
            <a:ext cx="2179440" cy="194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TIME COUNT DOWN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43" name="CustomShape 101"/>
          <p:cNvSpPr/>
          <p:nvPr/>
        </p:nvSpPr>
        <p:spPr>
          <a:xfrm>
            <a:off x="6762960" y="2886120"/>
            <a:ext cx="25452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9:00 PM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102"/>
          <p:cNvSpPr/>
          <p:nvPr/>
        </p:nvSpPr>
        <p:spPr>
          <a:xfrm>
            <a:off x="6762960" y="3764880"/>
            <a:ext cx="25452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Euata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103"/>
          <p:cNvSpPr/>
          <p:nvPr/>
        </p:nvSpPr>
        <p:spPr>
          <a:xfrm>
            <a:off x="601560" y="1488240"/>
            <a:ext cx="2251440" cy="4068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1800" spc="-1" strike="noStrike">
                <a:latin typeface="Arial"/>
              </a:rPr>
              <a:t>All times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104"/>
          <p:cNvSpPr/>
          <p:nvPr/>
        </p:nvSpPr>
        <p:spPr>
          <a:xfrm>
            <a:off x="2466000" y="1586880"/>
            <a:ext cx="302760" cy="228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105"/>
          <p:cNvSpPr/>
          <p:nvPr/>
        </p:nvSpPr>
        <p:spPr>
          <a:xfrm>
            <a:off x="2466000" y="1082880"/>
            <a:ext cx="302760" cy="228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106"/>
          <p:cNvSpPr/>
          <p:nvPr/>
        </p:nvSpPr>
        <p:spPr>
          <a:xfrm>
            <a:off x="3222000" y="1388160"/>
            <a:ext cx="302760" cy="426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729fcf"/>
                </a:solidFill>
                <a:latin typeface="Arial"/>
              </a:rPr>
              <a:t>&lt;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107"/>
          <p:cNvSpPr/>
          <p:nvPr/>
        </p:nvSpPr>
        <p:spPr>
          <a:xfrm>
            <a:off x="6246000" y="1388160"/>
            <a:ext cx="302760" cy="440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729fcf"/>
                </a:solidFill>
                <a:latin typeface="Arial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108"/>
          <p:cNvSpPr/>
          <p:nvPr/>
        </p:nvSpPr>
        <p:spPr>
          <a:xfrm>
            <a:off x="5652720" y="2158560"/>
            <a:ext cx="914400" cy="20116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09"/>
          <p:cNvSpPr/>
          <p:nvPr/>
        </p:nvSpPr>
        <p:spPr>
          <a:xfrm>
            <a:off x="5742360" y="2234880"/>
            <a:ext cx="289440" cy="228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10"/>
          <p:cNvSpPr/>
          <p:nvPr/>
        </p:nvSpPr>
        <p:spPr>
          <a:xfrm>
            <a:off x="5742360" y="2846880"/>
            <a:ext cx="289440" cy="228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11"/>
          <p:cNvSpPr/>
          <p:nvPr/>
        </p:nvSpPr>
        <p:spPr>
          <a:xfrm>
            <a:off x="6102360" y="2234880"/>
            <a:ext cx="289440" cy="228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112"/>
          <p:cNvSpPr/>
          <p:nvPr/>
        </p:nvSpPr>
        <p:spPr>
          <a:xfrm>
            <a:off x="6102360" y="2846880"/>
            <a:ext cx="289440" cy="228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113"/>
          <p:cNvSpPr/>
          <p:nvPr/>
        </p:nvSpPr>
        <p:spPr>
          <a:xfrm>
            <a:off x="7392960" y="5110920"/>
            <a:ext cx="1365840" cy="2350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Okot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114"/>
          <p:cNvSpPr/>
          <p:nvPr/>
        </p:nvSpPr>
        <p:spPr>
          <a:xfrm>
            <a:off x="7392960" y="5463360"/>
            <a:ext cx="1365840" cy="2350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Cashier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115"/>
          <p:cNvSpPr/>
          <p:nvPr/>
        </p:nvSpPr>
        <p:spPr>
          <a:xfrm>
            <a:off x="8857440" y="5110920"/>
            <a:ext cx="493200" cy="587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16"/>
          <p:cNvSpPr/>
          <p:nvPr/>
        </p:nvSpPr>
        <p:spPr>
          <a:xfrm>
            <a:off x="6762240" y="5110920"/>
            <a:ext cx="572400" cy="587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17"/>
          <p:cNvSpPr/>
          <p:nvPr/>
        </p:nvSpPr>
        <p:spPr>
          <a:xfrm>
            <a:off x="767520" y="5450400"/>
            <a:ext cx="1737360" cy="2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Add Bus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118"/>
          <p:cNvSpPr/>
          <p:nvPr/>
        </p:nvSpPr>
        <p:spPr>
          <a:xfrm>
            <a:off x="5724720" y="3729600"/>
            <a:ext cx="8064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FULL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681360" y="898560"/>
            <a:ext cx="2743200" cy="53035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6675120" y="914400"/>
            <a:ext cx="2743200" cy="53035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"/>
          <p:cNvSpPr/>
          <p:nvPr/>
        </p:nvSpPr>
        <p:spPr>
          <a:xfrm>
            <a:off x="6806160" y="2446560"/>
            <a:ext cx="2484720" cy="30398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4"/>
          <p:cNvSpPr/>
          <p:nvPr/>
        </p:nvSpPr>
        <p:spPr>
          <a:xfrm>
            <a:off x="7293240" y="2731680"/>
            <a:ext cx="321840" cy="174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6916320" y="2729520"/>
            <a:ext cx="322200" cy="17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6903720" y="2509920"/>
            <a:ext cx="322200" cy="174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CustomShape 7"/>
          <p:cNvSpPr/>
          <p:nvPr/>
        </p:nvSpPr>
        <p:spPr>
          <a:xfrm>
            <a:off x="7293240" y="2958120"/>
            <a:ext cx="321840" cy="17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8"/>
          <p:cNvSpPr/>
          <p:nvPr/>
        </p:nvSpPr>
        <p:spPr>
          <a:xfrm>
            <a:off x="7293240" y="3174480"/>
            <a:ext cx="321840" cy="174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13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9"/>
          <p:cNvSpPr/>
          <p:nvPr/>
        </p:nvSpPr>
        <p:spPr>
          <a:xfrm>
            <a:off x="6916320" y="3172320"/>
            <a:ext cx="322200" cy="17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10"/>
          <p:cNvSpPr/>
          <p:nvPr/>
        </p:nvSpPr>
        <p:spPr>
          <a:xfrm>
            <a:off x="6903720" y="2952360"/>
            <a:ext cx="322200" cy="175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11"/>
          <p:cNvSpPr/>
          <p:nvPr/>
        </p:nvSpPr>
        <p:spPr>
          <a:xfrm>
            <a:off x="7293240" y="3630600"/>
            <a:ext cx="321840" cy="174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2"/>
          <p:cNvSpPr/>
          <p:nvPr/>
        </p:nvSpPr>
        <p:spPr>
          <a:xfrm>
            <a:off x="6916320" y="3628440"/>
            <a:ext cx="322200" cy="174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3"/>
          <p:cNvSpPr/>
          <p:nvPr/>
        </p:nvSpPr>
        <p:spPr>
          <a:xfrm>
            <a:off x="7293240" y="3856680"/>
            <a:ext cx="321840" cy="1756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4"/>
          <p:cNvSpPr/>
          <p:nvPr/>
        </p:nvSpPr>
        <p:spPr>
          <a:xfrm>
            <a:off x="7293240" y="4073400"/>
            <a:ext cx="321840" cy="174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5"/>
          <p:cNvSpPr/>
          <p:nvPr/>
        </p:nvSpPr>
        <p:spPr>
          <a:xfrm>
            <a:off x="6916320" y="4071600"/>
            <a:ext cx="322200" cy="174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6"/>
          <p:cNvSpPr/>
          <p:nvPr/>
        </p:nvSpPr>
        <p:spPr>
          <a:xfrm>
            <a:off x="6903720" y="3851640"/>
            <a:ext cx="322200" cy="17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7"/>
          <p:cNvSpPr/>
          <p:nvPr/>
        </p:nvSpPr>
        <p:spPr>
          <a:xfrm>
            <a:off x="7293600" y="4295520"/>
            <a:ext cx="322200" cy="17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8"/>
          <p:cNvSpPr/>
          <p:nvPr/>
        </p:nvSpPr>
        <p:spPr>
          <a:xfrm>
            <a:off x="6916680" y="4293720"/>
            <a:ext cx="322200" cy="174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9"/>
          <p:cNvSpPr/>
          <p:nvPr/>
        </p:nvSpPr>
        <p:spPr>
          <a:xfrm>
            <a:off x="8863560" y="2515320"/>
            <a:ext cx="307800" cy="1738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0"/>
          <p:cNvSpPr/>
          <p:nvPr/>
        </p:nvSpPr>
        <p:spPr>
          <a:xfrm>
            <a:off x="8863560" y="2731680"/>
            <a:ext cx="307800" cy="174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21"/>
          <p:cNvSpPr/>
          <p:nvPr/>
        </p:nvSpPr>
        <p:spPr>
          <a:xfrm>
            <a:off x="8502840" y="2729520"/>
            <a:ext cx="308160" cy="17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22"/>
          <p:cNvSpPr/>
          <p:nvPr/>
        </p:nvSpPr>
        <p:spPr>
          <a:xfrm>
            <a:off x="8863560" y="2958120"/>
            <a:ext cx="307800" cy="17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23"/>
          <p:cNvSpPr/>
          <p:nvPr/>
        </p:nvSpPr>
        <p:spPr>
          <a:xfrm>
            <a:off x="8863560" y="3174480"/>
            <a:ext cx="307800" cy="174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16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24"/>
          <p:cNvSpPr/>
          <p:nvPr/>
        </p:nvSpPr>
        <p:spPr>
          <a:xfrm>
            <a:off x="8502840" y="3172320"/>
            <a:ext cx="308160" cy="17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15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25"/>
          <p:cNvSpPr/>
          <p:nvPr/>
        </p:nvSpPr>
        <p:spPr>
          <a:xfrm>
            <a:off x="8490960" y="2952360"/>
            <a:ext cx="307800" cy="175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26"/>
          <p:cNvSpPr/>
          <p:nvPr/>
        </p:nvSpPr>
        <p:spPr>
          <a:xfrm>
            <a:off x="8863560" y="3413880"/>
            <a:ext cx="307800" cy="175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7"/>
          <p:cNvSpPr/>
          <p:nvPr/>
        </p:nvSpPr>
        <p:spPr>
          <a:xfrm>
            <a:off x="8863560" y="3630600"/>
            <a:ext cx="307800" cy="174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8"/>
          <p:cNvSpPr/>
          <p:nvPr/>
        </p:nvSpPr>
        <p:spPr>
          <a:xfrm>
            <a:off x="8502840" y="3628440"/>
            <a:ext cx="308160" cy="174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9"/>
          <p:cNvSpPr/>
          <p:nvPr/>
        </p:nvSpPr>
        <p:spPr>
          <a:xfrm>
            <a:off x="8490960" y="3409200"/>
            <a:ext cx="307800" cy="174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0"/>
          <p:cNvSpPr/>
          <p:nvPr/>
        </p:nvSpPr>
        <p:spPr>
          <a:xfrm>
            <a:off x="8863560" y="3856680"/>
            <a:ext cx="307800" cy="1756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1"/>
          <p:cNvSpPr/>
          <p:nvPr/>
        </p:nvSpPr>
        <p:spPr>
          <a:xfrm>
            <a:off x="8863560" y="4073400"/>
            <a:ext cx="307800" cy="174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2"/>
          <p:cNvSpPr/>
          <p:nvPr/>
        </p:nvSpPr>
        <p:spPr>
          <a:xfrm>
            <a:off x="8502840" y="4071600"/>
            <a:ext cx="308160" cy="174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33"/>
          <p:cNvSpPr/>
          <p:nvPr/>
        </p:nvSpPr>
        <p:spPr>
          <a:xfrm>
            <a:off x="8490960" y="3851640"/>
            <a:ext cx="307800" cy="17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4"/>
          <p:cNvSpPr/>
          <p:nvPr/>
        </p:nvSpPr>
        <p:spPr>
          <a:xfrm>
            <a:off x="8863920" y="4295520"/>
            <a:ext cx="307800" cy="17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35"/>
          <p:cNvSpPr/>
          <p:nvPr/>
        </p:nvSpPr>
        <p:spPr>
          <a:xfrm>
            <a:off x="8503200" y="4293720"/>
            <a:ext cx="307800" cy="174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36"/>
          <p:cNvSpPr/>
          <p:nvPr/>
        </p:nvSpPr>
        <p:spPr>
          <a:xfrm>
            <a:off x="8113680" y="2729520"/>
            <a:ext cx="308520" cy="17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CustomShape 37"/>
          <p:cNvSpPr/>
          <p:nvPr/>
        </p:nvSpPr>
        <p:spPr>
          <a:xfrm>
            <a:off x="8113680" y="3172320"/>
            <a:ext cx="308520" cy="17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14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CustomShape 38"/>
          <p:cNvSpPr/>
          <p:nvPr/>
        </p:nvSpPr>
        <p:spPr>
          <a:xfrm>
            <a:off x="8101800" y="2952360"/>
            <a:ext cx="308160" cy="175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39"/>
          <p:cNvSpPr/>
          <p:nvPr/>
        </p:nvSpPr>
        <p:spPr>
          <a:xfrm>
            <a:off x="8113680" y="3628440"/>
            <a:ext cx="308520" cy="174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40"/>
          <p:cNvSpPr/>
          <p:nvPr/>
        </p:nvSpPr>
        <p:spPr>
          <a:xfrm>
            <a:off x="8101800" y="3409200"/>
            <a:ext cx="308160" cy="174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41"/>
          <p:cNvSpPr/>
          <p:nvPr/>
        </p:nvSpPr>
        <p:spPr>
          <a:xfrm>
            <a:off x="8113680" y="4071600"/>
            <a:ext cx="308520" cy="174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42"/>
          <p:cNvSpPr/>
          <p:nvPr/>
        </p:nvSpPr>
        <p:spPr>
          <a:xfrm>
            <a:off x="8101800" y="3851640"/>
            <a:ext cx="308160" cy="17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43"/>
          <p:cNvSpPr/>
          <p:nvPr/>
        </p:nvSpPr>
        <p:spPr>
          <a:xfrm>
            <a:off x="8114040" y="4293720"/>
            <a:ext cx="308160" cy="174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44"/>
          <p:cNvSpPr/>
          <p:nvPr/>
        </p:nvSpPr>
        <p:spPr>
          <a:xfrm>
            <a:off x="7309080" y="4500360"/>
            <a:ext cx="321840" cy="17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45"/>
          <p:cNvSpPr/>
          <p:nvPr/>
        </p:nvSpPr>
        <p:spPr>
          <a:xfrm>
            <a:off x="7309080" y="4716720"/>
            <a:ext cx="321840" cy="175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6"/>
          <p:cNvSpPr/>
          <p:nvPr/>
        </p:nvSpPr>
        <p:spPr>
          <a:xfrm>
            <a:off x="6932160" y="4714560"/>
            <a:ext cx="321840" cy="175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47"/>
          <p:cNvSpPr/>
          <p:nvPr/>
        </p:nvSpPr>
        <p:spPr>
          <a:xfrm>
            <a:off x="6919560" y="4494960"/>
            <a:ext cx="321840" cy="175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48"/>
          <p:cNvSpPr/>
          <p:nvPr/>
        </p:nvSpPr>
        <p:spPr>
          <a:xfrm>
            <a:off x="8879400" y="4500360"/>
            <a:ext cx="307800" cy="17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49"/>
          <p:cNvSpPr/>
          <p:nvPr/>
        </p:nvSpPr>
        <p:spPr>
          <a:xfrm>
            <a:off x="8879400" y="4716720"/>
            <a:ext cx="307800" cy="175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50"/>
          <p:cNvSpPr/>
          <p:nvPr/>
        </p:nvSpPr>
        <p:spPr>
          <a:xfrm>
            <a:off x="8518680" y="4714560"/>
            <a:ext cx="308160" cy="175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51"/>
          <p:cNvSpPr/>
          <p:nvPr/>
        </p:nvSpPr>
        <p:spPr>
          <a:xfrm>
            <a:off x="8506800" y="4494960"/>
            <a:ext cx="307800" cy="175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52"/>
          <p:cNvSpPr/>
          <p:nvPr/>
        </p:nvSpPr>
        <p:spPr>
          <a:xfrm>
            <a:off x="8129520" y="4714560"/>
            <a:ext cx="308160" cy="175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53"/>
          <p:cNvSpPr/>
          <p:nvPr/>
        </p:nvSpPr>
        <p:spPr>
          <a:xfrm>
            <a:off x="8117640" y="4494960"/>
            <a:ext cx="307800" cy="175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54"/>
          <p:cNvSpPr/>
          <p:nvPr/>
        </p:nvSpPr>
        <p:spPr>
          <a:xfrm>
            <a:off x="8102160" y="5888160"/>
            <a:ext cx="1188720" cy="27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PAY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55"/>
          <p:cNvSpPr/>
          <p:nvPr/>
        </p:nvSpPr>
        <p:spPr>
          <a:xfrm>
            <a:off x="3739680" y="1826280"/>
            <a:ext cx="2593440" cy="3843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56"/>
          <p:cNvSpPr/>
          <p:nvPr/>
        </p:nvSpPr>
        <p:spPr>
          <a:xfrm>
            <a:off x="3812760" y="1927440"/>
            <a:ext cx="2409480" cy="116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57"/>
          <p:cNvSpPr/>
          <p:nvPr/>
        </p:nvSpPr>
        <p:spPr>
          <a:xfrm>
            <a:off x="5370120" y="2837160"/>
            <a:ext cx="750960" cy="1983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9:00 AM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18" name="CustomShape 58"/>
          <p:cNvSpPr/>
          <p:nvPr/>
        </p:nvSpPr>
        <p:spPr>
          <a:xfrm>
            <a:off x="3886200" y="2010600"/>
            <a:ext cx="868680" cy="7520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59"/>
          <p:cNvSpPr/>
          <p:nvPr/>
        </p:nvSpPr>
        <p:spPr>
          <a:xfrm>
            <a:off x="4846320" y="1994040"/>
            <a:ext cx="1293840" cy="2754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UAF999F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60"/>
          <p:cNvSpPr/>
          <p:nvPr/>
        </p:nvSpPr>
        <p:spPr>
          <a:xfrm>
            <a:off x="4839120" y="2585160"/>
            <a:ext cx="555840" cy="1983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37000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21" name="CustomShape 61"/>
          <p:cNvSpPr/>
          <p:nvPr/>
        </p:nvSpPr>
        <p:spPr>
          <a:xfrm>
            <a:off x="3894120" y="2837160"/>
            <a:ext cx="1409400" cy="1983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Tomorrow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22" name="CustomShape 62"/>
          <p:cNvSpPr/>
          <p:nvPr/>
        </p:nvSpPr>
        <p:spPr>
          <a:xfrm>
            <a:off x="3769560" y="975600"/>
            <a:ext cx="2563560" cy="3574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1800" spc="-1" strike="noStrike">
                <a:latin typeface="Arial"/>
              </a:rPr>
              <a:t>All routes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63"/>
          <p:cNvSpPr/>
          <p:nvPr/>
        </p:nvSpPr>
        <p:spPr>
          <a:xfrm>
            <a:off x="3769560" y="1393560"/>
            <a:ext cx="2563560" cy="3574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1800" spc="-1" strike="noStrike">
                <a:latin typeface="Arial"/>
              </a:rPr>
              <a:t>All times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64"/>
          <p:cNvSpPr/>
          <p:nvPr/>
        </p:nvSpPr>
        <p:spPr>
          <a:xfrm>
            <a:off x="5892480" y="1480320"/>
            <a:ext cx="344880" cy="2005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CustomShape 65"/>
          <p:cNvSpPr/>
          <p:nvPr/>
        </p:nvSpPr>
        <p:spPr>
          <a:xfrm>
            <a:off x="5892480" y="1037520"/>
            <a:ext cx="344880" cy="2005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" name="CustomShape 66"/>
          <p:cNvSpPr/>
          <p:nvPr/>
        </p:nvSpPr>
        <p:spPr>
          <a:xfrm>
            <a:off x="4846320" y="2327400"/>
            <a:ext cx="1280160" cy="194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Arua to Kampala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27" name="CustomShape 67"/>
          <p:cNvSpPr/>
          <p:nvPr/>
        </p:nvSpPr>
        <p:spPr>
          <a:xfrm>
            <a:off x="3812760" y="3151440"/>
            <a:ext cx="2409480" cy="116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68"/>
          <p:cNvSpPr/>
          <p:nvPr/>
        </p:nvSpPr>
        <p:spPr>
          <a:xfrm>
            <a:off x="3812760" y="4390200"/>
            <a:ext cx="2409480" cy="116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69"/>
          <p:cNvSpPr/>
          <p:nvPr/>
        </p:nvSpPr>
        <p:spPr>
          <a:xfrm>
            <a:off x="657360" y="898560"/>
            <a:ext cx="2743200" cy="53035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70"/>
          <p:cNvSpPr/>
          <p:nvPr/>
        </p:nvSpPr>
        <p:spPr>
          <a:xfrm>
            <a:off x="6802560" y="955440"/>
            <a:ext cx="2479680" cy="116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71"/>
          <p:cNvSpPr/>
          <p:nvPr/>
        </p:nvSpPr>
        <p:spPr>
          <a:xfrm>
            <a:off x="8405280" y="1865160"/>
            <a:ext cx="772920" cy="1983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9:00 AM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32" name="CustomShape 72"/>
          <p:cNvSpPr/>
          <p:nvPr/>
        </p:nvSpPr>
        <p:spPr>
          <a:xfrm>
            <a:off x="6878160" y="1038600"/>
            <a:ext cx="893880" cy="7520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73"/>
          <p:cNvSpPr/>
          <p:nvPr/>
        </p:nvSpPr>
        <p:spPr>
          <a:xfrm>
            <a:off x="7866360" y="1022040"/>
            <a:ext cx="1331280" cy="291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UAF999F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CustomShape 74"/>
          <p:cNvSpPr/>
          <p:nvPr/>
        </p:nvSpPr>
        <p:spPr>
          <a:xfrm>
            <a:off x="7858800" y="1613160"/>
            <a:ext cx="1324800" cy="1983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37000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35" name="CustomShape 75"/>
          <p:cNvSpPr/>
          <p:nvPr/>
        </p:nvSpPr>
        <p:spPr>
          <a:xfrm>
            <a:off x="6886440" y="1865160"/>
            <a:ext cx="1450440" cy="1983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Tomorrow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36" name="CustomShape 76"/>
          <p:cNvSpPr/>
          <p:nvPr/>
        </p:nvSpPr>
        <p:spPr>
          <a:xfrm>
            <a:off x="7866360" y="1391400"/>
            <a:ext cx="1317240" cy="194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Arua to Kampala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37" name="CustomShape 77"/>
          <p:cNvSpPr/>
          <p:nvPr/>
        </p:nvSpPr>
        <p:spPr>
          <a:xfrm>
            <a:off x="661320" y="365760"/>
            <a:ext cx="274320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78"/>
          <p:cNvSpPr/>
          <p:nvPr/>
        </p:nvSpPr>
        <p:spPr>
          <a:xfrm>
            <a:off x="3685320" y="365760"/>
            <a:ext cx="274320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79"/>
          <p:cNvSpPr/>
          <p:nvPr/>
        </p:nvSpPr>
        <p:spPr>
          <a:xfrm>
            <a:off x="6673320" y="365760"/>
            <a:ext cx="274320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80"/>
          <p:cNvSpPr/>
          <p:nvPr/>
        </p:nvSpPr>
        <p:spPr>
          <a:xfrm>
            <a:off x="6817680" y="2182680"/>
            <a:ext cx="2453760" cy="194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TIME COUNT DOWN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41" name="CustomShape 81"/>
          <p:cNvSpPr/>
          <p:nvPr/>
        </p:nvSpPr>
        <p:spPr>
          <a:xfrm>
            <a:off x="5486400" y="2585160"/>
            <a:ext cx="612000" cy="1983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37 sits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42" name="CustomShape 82"/>
          <p:cNvSpPr/>
          <p:nvPr/>
        </p:nvSpPr>
        <p:spPr>
          <a:xfrm>
            <a:off x="786960" y="2122560"/>
            <a:ext cx="2468880" cy="2468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83"/>
          <p:cNvSpPr/>
          <p:nvPr/>
        </p:nvSpPr>
        <p:spPr>
          <a:xfrm>
            <a:off x="3745800" y="5780160"/>
            <a:ext cx="2563560" cy="357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Ticket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84"/>
          <p:cNvSpPr/>
          <p:nvPr/>
        </p:nvSpPr>
        <p:spPr>
          <a:xfrm>
            <a:off x="6806160" y="5888160"/>
            <a:ext cx="1188720" cy="27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---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85"/>
          <p:cNvSpPr/>
          <p:nvPr/>
        </p:nvSpPr>
        <p:spPr>
          <a:xfrm>
            <a:off x="7309080" y="4947840"/>
            <a:ext cx="321840" cy="175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86"/>
          <p:cNvSpPr/>
          <p:nvPr/>
        </p:nvSpPr>
        <p:spPr>
          <a:xfrm>
            <a:off x="6932160" y="4945680"/>
            <a:ext cx="321840" cy="175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87"/>
          <p:cNvSpPr/>
          <p:nvPr/>
        </p:nvSpPr>
        <p:spPr>
          <a:xfrm>
            <a:off x="8879400" y="4947840"/>
            <a:ext cx="307800" cy="175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88"/>
          <p:cNvSpPr/>
          <p:nvPr/>
        </p:nvSpPr>
        <p:spPr>
          <a:xfrm>
            <a:off x="8518680" y="4945680"/>
            <a:ext cx="308160" cy="175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89"/>
          <p:cNvSpPr/>
          <p:nvPr/>
        </p:nvSpPr>
        <p:spPr>
          <a:xfrm>
            <a:off x="8129520" y="4945680"/>
            <a:ext cx="308160" cy="175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90"/>
          <p:cNvSpPr/>
          <p:nvPr/>
        </p:nvSpPr>
        <p:spPr>
          <a:xfrm>
            <a:off x="7724880" y="5186160"/>
            <a:ext cx="321840" cy="174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91"/>
          <p:cNvSpPr/>
          <p:nvPr/>
        </p:nvSpPr>
        <p:spPr>
          <a:xfrm>
            <a:off x="7309080" y="5170320"/>
            <a:ext cx="321840" cy="174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92"/>
          <p:cNvSpPr/>
          <p:nvPr/>
        </p:nvSpPr>
        <p:spPr>
          <a:xfrm>
            <a:off x="6932160" y="5168880"/>
            <a:ext cx="322200" cy="1738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93"/>
          <p:cNvSpPr/>
          <p:nvPr/>
        </p:nvSpPr>
        <p:spPr>
          <a:xfrm>
            <a:off x="8879400" y="5170320"/>
            <a:ext cx="307800" cy="174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60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CustomShape 94"/>
          <p:cNvSpPr/>
          <p:nvPr/>
        </p:nvSpPr>
        <p:spPr>
          <a:xfrm>
            <a:off x="8518680" y="5168880"/>
            <a:ext cx="307800" cy="1738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95"/>
          <p:cNvSpPr/>
          <p:nvPr/>
        </p:nvSpPr>
        <p:spPr>
          <a:xfrm>
            <a:off x="8129520" y="5168880"/>
            <a:ext cx="307800" cy="1738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828800" y="731520"/>
            <a:ext cx="5943600" cy="32004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"/>
          <p:cNvSpPr/>
          <p:nvPr/>
        </p:nvSpPr>
        <p:spPr>
          <a:xfrm>
            <a:off x="1920240" y="822960"/>
            <a:ext cx="5760720" cy="4572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Schedule Bus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1920240" y="1391040"/>
            <a:ext cx="5760720" cy="2028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4"/>
          <p:cNvSpPr/>
          <p:nvPr/>
        </p:nvSpPr>
        <p:spPr>
          <a:xfrm>
            <a:off x="2011680" y="1463040"/>
            <a:ext cx="2103120" cy="365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500" spc="-1" strike="noStrike">
                <a:latin typeface="Arial"/>
              </a:rPr>
              <a:t>Registration Number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60" name="CustomShape 5"/>
          <p:cNvSpPr/>
          <p:nvPr/>
        </p:nvSpPr>
        <p:spPr>
          <a:xfrm>
            <a:off x="4209120" y="1463040"/>
            <a:ext cx="33804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6"/>
          <p:cNvSpPr/>
          <p:nvPr/>
        </p:nvSpPr>
        <p:spPr>
          <a:xfrm>
            <a:off x="2011680" y="1931040"/>
            <a:ext cx="2103120" cy="365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500" spc="-1" strike="noStrike">
                <a:latin typeface="Arial"/>
              </a:rPr>
              <a:t>Route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62" name="CustomShape 7"/>
          <p:cNvSpPr/>
          <p:nvPr/>
        </p:nvSpPr>
        <p:spPr>
          <a:xfrm>
            <a:off x="5932800" y="1931040"/>
            <a:ext cx="742320" cy="365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500" spc="-1" strike="noStrike">
                <a:latin typeface="Arial"/>
              </a:rPr>
              <a:t>To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63" name="CustomShape 8"/>
          <p:cNvSpPr/>
          <p:nvPr/>
        </p:nvSpPr>
        <p:spPr>
          <a:xfrm>
            <a:off x="4960080" y="1931040"/>
            <a:ext cx="892080" cy="365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9"/>
          <p:cNvSpPr/>
          <p:nvPr/>
        </p:nvSpPr>
        <p:spPr>
          <a:xfrm>
            <a:off x="4204800" y="1931040"/>
            <a:ext cx="641520" cy="365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500" spc="-1" strike="noStrike">
                <a:latin typeface="Arial"/>
              </a:rPr>
              <a:t>From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65" name="CustomShape 10"/>
          <p:cNvSpPr/>
          <p:nvPr/>
        </p:nvSpPr>
        <p:spPr>
          <a:xfrm>
            <a:off x="6796080" y="1931040"/>
            <a:ext cx="7934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1"/>
          <p:cNvSpPr/>
          <p:nvPr/>
        </p:nvSpPr>
        <p:spPr>
          <a:xfrm>
            <a:off x="2011680" y="2399040"/>
            <a:ext cx="2103120" cy="365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500" spc="-1" strike="noStrike">
                <a:latin typeface="Arial"/>
              </a:rPr>
              <a:t>Departure day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67" name="CustomShape 12"/>
          <p:cNvSpPr/>
          <p:nvPr/>
        </p:nvSpPr>
        <p:spPr>
          <a:xfrm>
            <a:off x="4209120" y="2396880"/>
            <a:ext cx="10029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500" spc="-1" strike="noStrike">
                <a:latin typeface="Arial"/>
              </a:rPr>
              <a:t>Day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68" name="CustomShape 13"/>
          <p:cNvSpPr/>
          <p:nvPr/>
        </p:nvSpPr>
        <p:spPr>
          <a:xfrm>
            <a:off x="5289120" y="2396880"/>
            <a:ext cx="1033920" cy="365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500" spc="-1" strike="noStrike">
                <a:latin typeface="Arial"/>
              </a:rPr>
              <a:t>Month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69" name="CustomShape 14"/>
          <p:cNvSpPr/>
          <p:nvPr/>
        </p:nvSpPr>
        <p:spPr>
          <a:xfrm>
            <a:off x="6405120" y="2396880"/>
            <a:ext cx="9734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500" spc="-1" strike="noStrike">
                <a:latin typeface="Arial"/>
              </a:rPr>
              <a:t>Year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70" name="CustomShape 15"/>
          <p:cNvSpPr/>
          <p:nvPr/>
        </p:nvSpPr>
        <p:spPr>
          <a:xfrm>
            <a:off x="2011680" y="2867040"/>
            <a:ext cx="2103120" cy="365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500" spc="-1" strike="noStrike">
                <a:latin typeface="Arial"/>
              </a:rPr>
              <a:t> </a:t>
            </a:r>
            <a:r>
              <a:rPr b="0" lang="en-US" sz="1500" spc="-1" strike="noStrike">
                <a:latin typeface="Arial"/>
              </a:rPr>
              <a:t>Time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71" name="CustomShape 16"/>
          <p:cNvSpPr/>
          <p:nvPr/>
        </p:nvSpPr>
        <p:spPr>
          <a:xfrm>
            <a:off x="4209120" y="2864880"/>
            <a:ext cx="6372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500" spc="-1" strike="noStrike">
                <a:latin typeface="Arial"/>
              </a:rPr>
              <a:t>00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72" name="CustomShape 17"/>
          <p:cNvSpPr/>
          <p:nvPr/>
        </p:nvSpPr>
        <p:spPr>
          <a:xfrm>
            <a:off x="4929120" y="2864880"/>
            <a:ext cx="6372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500" spc="-1" strike="noStrike">
                <a:latin typeface="Arial"/>
              </a:rPr>
              <a:t>00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73" name="CustomShape 18"/>
          <p:cNvSpPr/>
          <p:nvPr/>
        </p:nvSpPr>
        <p:spPr>
          <a:xfrm>
            <a:off x="5649120" y="2864880"/>
            <a:ext cx="6372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500" spc="-1" strike="noStrike">
                <a:latin typeface="Arial"/>
              </a:rPr>
              <a:t>AM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74" name="CustomShape 19"/>
          <p:cNvSpPr/>
          <p:nvPr/>
        </p:nvSpPr>
        <p:spPr>
          <a:xfrm>
            <a:off x="4209120" y="3479040"/>
            <a:ext cx="33804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500" spc="-1" strike="noStrike">
                <a:latin typeface="Arial"/>
              </a:rPr>
              <a:t>OK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75" name="CustomShape 20"/>
          <p:cNvSpPr/>
          <p:nvPr/>
        </p:nvSpPr>
        <p:spPr>
          <a:xfrm>
            <a:off x="7279200" y="933840"/>
            <a:ext cx="310320" cy="274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216000" y="180000"/>
            <a:ext cx="9601200" cy="6492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"/>
          <p:cNvSpPr/>
          <p:nvPr/>
        </p:nvSpPr>
        <p:spPr>
          <a:xfrm>
            <a:off x="478080" y="1645920"/>
            <a:ext cx="4114800" cy="402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3"/>
          <p:cNvSpPr/>
          <p:nvPr/>
        </p:nvSpPr>
        <p:spPr>
          <a:xfrm>
            <a:off x="478080" y="1097280"/>
            <a:ext cx="411480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Bus company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2107440" y="1920240"/>
            <a:ext cx="237744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5"/>
          <p:cNvSpPr/>
          <p:nvPr/>
        </p:nvSpPr>
        <p:spPr>
          <a:xfrm>
            <a:off x="573120" y="1920240"/>
            <a:ext cx="142344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CustomShape 6"/>
          <p:cNvSpPr/>
          <p:nvPr/>
        </p:nvSpPr>
        <p:spPr>
          <a:xfrm>
            <a:off x="2107440" y="2316240"/>
            <a:ext cx="237744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Choose...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CustomShape 7"/>
          <p:cNvSpPr/>
          <p:nvPr/>
        </p:nvSpPr>
        <p:spPr>
          <a:xfrm>
            <a:off x="573120" y="2316240"/>
            <a:ext cx="142344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Logo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CustomShape 8"/>
          <p:cNvSpPr/>
          <p:nvPr/>
        </p:nvSpPr>
        <p:spPr>
          <a:xfrm>
            <a:off x="3350880" y="2726640"/>
            <a:ext cx="1080720" cy="986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9"/>
          <p:cNvSpPr/>
          <p:nvPr/>
        </p:nvSpPr>
        <p:spPr>
          <a:xfrm>
            <a:off x="2107440" y="3864240"/>
            <a:ext cx="237744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Choose...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CustomShape 10"/>
          <p:cNvSpPr/>
          <p:nvPr/>
        </p:nvSpPr>
        <p:spPr>
          <a:xfrm>
            <a:off x="573120" y="3864240"/>
            <a:ext cx="142344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Bus image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" name="CustomShape 11"/>
          <p:cNvSpPr/>
          <p:nvPr/>
        </p:nvSpPr>
        <p:spPr>
          <a:xfrm>
            <a:off x="3350880" y="4274640"/>
            <a:ext cx="1080720" cy="986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12"/>
          <p:cNvSpPr/>
          <p:nvPr/>
        </p:nvSpPr>
        <p:spPr>
          <a:xfrm>
            <a:off x="4754880" y="1645920"/>
            <a:ext cx="4846320" cy="402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13"/>
          <p:cNvSpPr/>
          <p:nvPr/>
        </p:nvSpPr>
        <p:spPr>
          <a:xfrm>
            <a:off x="4754880" y="1097280"/>
            <a:ext cx="484632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Journeys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89" name="Table 14"/>
          <p:cNvGraphicFramePr/>
          <p:nvPr/>
        </p:nvGraphicFramePr>
        <p:xfrm>
          <a:off x="4937760" y="1873080"/>
          <a:ext cx="4571280" cy="778320"/>
        </p:xfrm>
        <a:graphic>
          <a:graphicData uri="http://schemas.openxmlformats.org/drawingml/2006/table">
            <a:tbl>
              <a:tblPr/>
              <a:tblGrid>
                <a:gridCol w="1523520"/>
                <a:gridCol w="1523520"/>
                <a:gridCol w="1524600"/>
              </a:tblGrid>
              <a:tr h="38916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From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To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Fare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895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90" name="CustomShape 15"/>
          <p:cNvSpPr/>
          <p:nvPr/>
        </p:nvSpPr>
        <p:spPr>
          <a:xfrm>
            <a:off x="8467920" y="2834640"/>
            <a:ext cx="100584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Add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((36400×20)−(0.03×(36400×20))−400)÷20</a:t>
            </a:r>
            <a:endParaRPr b="0" lang="en-US" sz="427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 </a:t>
            </a:r>
            <a:endParaRPr b="0" lang="en-US" sz="4270" spc="-1" strike="noStrike">
              <a:latin typeface="Arial"/>
            </a:endParaRPr>
          </a:p>
        </p:txBody>
      </p:sp>
      <p:sp>
        <p:nvSpPr>
          <p:cNvPr id="293" name="TextShape 3"/>
          <p:cNvSpPr txBox="1"/>
          <p:nvPr/>
        </p:nvSpPr>
        <p:spPr>
          <a:xfrm>
            <a:off x="4523040" y="3954240"/>
            <a:ext cx="8132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35288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2019-07-23T06:42:23Z</dcterms:created>
  <dc:creator/>
  <dc:description/>
  <dc:language>en-US</dc:language>
  <cp:lastModifiedBy/>
  <dcterms:modified xsi:type="dcterms:W3CDTF">2019-07-28T20:03:21Z</dcterms:modified>
  <cp:revision>23</cp:revision>
  <dc:subject/>
  <dc:title/>
</cp:coreProperties>
</file>