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7" r:id="rId13"/>
    <p:sldId id="266" r:id="rId14"/>
    <p:sldId id="268" r:id="rId15"/>
    <p:sldId id="269" r:id="rId16"/>
    <p:sldId id="271" r:id="rId17"/>
    <p:sldId id="270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>
        <p:scale>
          <a:sx n="85" d="100"/>
          <a:sy n="85" d="100"/>
        </p:scale>
        <p:origin x="-888" y="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0071B4B-9F3C-46A1-875C-F876BC1AD62C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4339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23A3F04-146D-4DA3-9963-CF75D787DD4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9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C21B2C-8F67-4C75-ABD8-554629DDED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13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11F489-18A3-4E1D-B5EE-CF153AD08EF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5B784A-A40A-4C37-A7EC-AD401A4404C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5CBE1A-65D6-4D98-9274-D6B43295AB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D3D5-5D08-456E-BDA6-DD21A87C6F3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F70253-8827-4C14-BC4C-6C1122D17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95D251-920E-482D-BF80-416AAB59ECD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6FD111-DF01-4A14-B8E9-268F85F1D0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7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3259D-8442-45A6-AD84-5818B5093A8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0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658583-C21A-4F20-9028-D0567AE5E2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E1A51F-4424-46E1-B2FB-9A7EF64B5A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454DF9D-7308-4CCD-9E3A-8273D8D0D917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sz="4400"/>
              <a:t>Recent Developments in</a:t>
            </a:r>
          </a:p>
          <a:p>
            <a:pPr marL="0" lvl="0" indent="0" algn="ctr">
              <a:buNone/>
            </a:pPr>
            <a:r>
              <a:rPr lang="en-GB" sz="4400"/>
              <a:t> Mantid Indirect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Calculate Corrections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 smtClean="0"/>
              <a:t>Can now enter values for cross sections as chemical formulas.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39" y="2987749"/>
            <a:ext cx="5040560" cy="417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Fit Functions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85" y="1763613"/>
            <a:ext cx="5832648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r>
              <a:rPr lang="en-GB" dirty="0" smtClean="0"/>
              <a:t>New Function:</a:t>
            </a:r>
          </a:p>
          <a:p>
            <a:pPr lvl="1"/>
            <a:r>
              <a:rPr lang="en-GB" dirty="0" smtClean="0"/>
              <a:t>DSFInterp1DFit</a:t>
            </a:r>
          </a:p>
          <a:p>
            <a:r>
              <a:rPr lang="en-GB" dirty="0" err="1" smtClean="0"/>
              <a:t>Sigwi-Sjolander</a:t>
            </a:r>
            <a:r>
              <a:rPr lang="en-GB" dirty="0" smtClean="0"/>
              <a:t> renamed to </a:t>
            </a:r>
            <a:r>
              <a:rPr lang="en-GB" dirty="0"/>
              <a:t>Hall-Ross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76416" y="1560240"/>
            <a:ext cx="3739680" cy="36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 err="1" smtClean="0"/>
              <a:t>nMOLDYN</a:t>
            </a:r>
            <a:r>
              <a:rPr lang="en-GB" dirty="0" smtClean="0"/>
              <a:t> </a:t>
            </a:r>
            <a:r>
              <a:rPr lang="en-GB" dirty="0"/>
              <a:t>u</a:t>
            </a:r>
            <a:r>
              <a:rPr lang="en-GB" dirty="0" smtClean="0"/>
              <a:t>sed </a:t>
            </a:r>
            <a:r>
              <a:rPr lang="en-GB" dirty="0"/>
              <a:t>to be in Indirect Load ASCII</a:t>
            </a:r>
          </a:p>
          <a:p>
            <a:pPr lvl="0"/>
            <a:r>
              <a:rPr lang="en-GB" dirty="0"/>
              <a:t>Moved to Indirect Simulation</a:t>
            </a:r>
          </a:p>
          <a:p>
            <a:pPr lvl="1" rtl="0" hangingPunct="0"/>
            <a:r>
              <a:rPr lang="en-GB" dirty="0"/>
              <a:t>We want to add more </a:t>
            </a:r>
            <a:r>
              <a:rPr lang="en-GB" dirty="0" err="1"/>
              <a:t>nMOLDYN</a:t>
            </a:r>
            <a:r>
              <a:rPr lang="en-GB" dirty="0"/>
              <a:t> support</a:t>
            </a:r>
          </a:p>
          <a:p>
            <a:pPr lvl="1" rtl="0" hangingPunct="0"/>
            <a:r>
              <a:rPr lang="en-GB" dirty="0" err="1"/>
              <a:t>Sassena</a:t>
            </a:r>
            <a:r>
              <a:rPr lang="en-GB" dirty="0"/>
              <a:t> integration to come</a:t>
            </a:r>
            <a:r>
              <a:rPr lang="en-GB" dirty="0" smtClean="0"/>
              <a:t>. (Jose)</a:t>
            </a:r>
            <a:endParaRPr lang="en-GB" dirty="0"/>
          </a:p>
          <a:p>
            <a:pPr lvl="1" rtl="0" hangingPunct="0"/>
            <a:r>
              <a:rPr lang="en-GB" dirty="0" err="1"/>
              <a:t>DensityOfStates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Density Of States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9960" y="1872000"/>
            <a:ext cx="8870040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Algorithm now calculates the partial density of states from .phonon files.</a:t>
            </a:r>
          </a:p>
          <a:p>
            <a:pPr lvl="1" rtl="0" hangingPunct="0"/>
            <a:r>
              <a:rPr lang="en-GB"/>
              <a:t>Output as summed or individual 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00" y="3675240"/>
            <a:ext cx="7849080" cy="330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ILL Support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Some new algorithms to note:</a:t>
            </a:r>
          </a:p>
          <a:p>
            <a:pPr lvl="1" rtl="0" hangingPunct="0"/>
            <a:r>
              <a:rPr lang="en-GB"/>
              <a:t>LoadILL</a:t>
            </a:r>
          </a:p>
          <a:p>
            <a:pPr lvl="1" rtl="0" hangingPunct="0"/>
            <a:r>
              <a:rPr lang="en-GB"/>
              <a:t>LoadILLIndirect</a:t>
            </a:r>
          </a:p>
          <a:p>
            <a:pPr lvl="1" rtl="0" hangingPunct="0"/>
            <a:r>
              <a:rPr lang="en-GB"/>
              <a:t>LoadILLASCII</a:t>
            </a:r>
          </a:p>
          <a:p>
            <a:pPr lvl="1" rtl="0" hangingPunct="0"/>
            <a:r>
              <a:rPr lang="en-GB"/>
              <a:t>IndirectILLReduction (for IN16B)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68000" y="1640519"/>
            <a:ext cx="2850120" cy="311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82640" y="4608000"/>
            <a:ext cx="3069360" cy="262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52000" y="5098680"/>
            <a:ext cx="3384000" cy="166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Notable Bug Fixes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Indirect Diffraction now works again</a:t>
            </a:r>
          </a:p>
          <a:p>
            <a:pPr lvl="0"/>
            <a:r>
              <a:rPr lang="en-GB" dirty="0"/>
              <a:t>TOSCA </a:t>
            </a:r>
            <a:r>
              <a:rPr lang="en-GB" dirty="0" smtClean="0"/>
              <a:t>multi-run </a:t>
            </a:r>
            <a:r>
              <a:rPr lang="en-GB" dirty="0"/>
              <a:t>energy reduction </a:t>
            </a:r>
            <a:r>
              <a:rPr lang="en-GB" dirty="0" smtClean="0"/>
              <a:t>fixed</a:t>
            </a:r>
          </a:p>
          <a:p>
            <a:pPr lvl="1"/>
            <a:r>
              <a:rPr lang="en-GB" dirty="0" smtClean="0"/>
              <a:t>And grouping issues resolved.</a:t>
            </a:r>
            <a:endParaRPr lang="en-GB" dirty="0"/>
          </a:p>
          <a:p>
            <a:pPr lvl="0"/>
            <a:r>
              <a:rPr lang="en-GB" dirty="0"/>
              <a:t>Can file scaling in Apply Corrections</a:t>
            </a:r>
          </a:p>
          <a:p>
            <a:pPr lvl="0"/>
            <a:r>
              <a:rPr lang="en-GB" dirty="0"/>
              <a:t>Calibration file averaging with masked spectra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Next Release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 smtClean="0"/>
              <a:t>Focus on </a:t>
            </a:r>
            <a:r>
              <a:rPr lang="en-GB" dirty="0" err="1" smtClean="0"/>
              <a:t>Vesuvio</a:t>
            </a:r>
            <a:endParaRPr lang="en-GB" dirty="0" smtClean="0"/>
          </a:p>
          <a:p>
            <a:pPr lvl="0"/>
            <a:r>
              <a:rPr lang="en-GB" dirty="0" smtClean="0"/>
              <a:t>Parting of Direct and Indirect Interfaces</a:t>
            </a:r>
          </a:p>
          <a:p>
            <a:pPr lvl="0"/>
            <a:r>
              <a:rPr lang="en-GB" dirty="0" smtClean="0"/>
              <a:t>History/Scripting improvements</a:t>
            </a:r>
          </a:p>
          <a:p>
            <a:pPr lvl="0"/>
            <a:r>
              <a:rPr lang="en-GB" dirty="0" smtClean="0"/>
              <a:t>TFXA and TOSCA-1 support</a:t>
            </a:r>
          </a:p>
          <a:p>
            <a:pPr lvl="0"/>
            <a:r>
              <a:rPr lang="en-GB" dirty="0" smtClean="0"/>
              <a:t>Any other requests?</a:t>
            </a:r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6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dirty="0"/>
              <a:t>Thank You</a:t>
            </a:r>
          </a:p>
          <a:p>
            <a:pPr marL="0" lvl="0" indent="0" algn="ctr">
              <a:buNone/>
            </a:pPr>
            <a:r>
              <a:rPr lang="en-GB" dirty="0" smtClean="0"/>
              <a:t>Any </a:t>
            </a:r>
            <a:r>
              <a:rPr lang="en-GB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Script Generation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Where we </a:t>
            </a:r>
            <a:r>
              <a:rPr lang="en-GB" dirty="0" smtClean="0"/>
              <a:t>are:</a:t>
            </a:r>
          </a:p>
          <a:p>
            <a:pPr lvl="1" rtl="0" hangingPunct="0"/>
            <a:r>
              <a:rPr lang="en-GB" dirty="0" smtClean="0"/>
              <a:t>Able </a:t>
            </a:r>
            <a:r>
              <a:rPr lang="en-GB" dirty="0"/>
              <a:t>to track the history of algorithms and their parameters.</a:t>
            </a:r>
          </a:p>
          <a:p>
            <a:pPr lvl="1" rtl="0" hangingPunct="0"/>
            <a:r>
              <a:rPr lang="en-GB" dirty="0"/>
              <a:t>Able to produce executable scripts from the history</a:t>
            </a:r>
            <a:r>
              <a:rPr lang="en-GB" dirty="0" smtClean="0"/>
              <a:t>.</a:t>
            </a:r>
          </a:p>
          <a:p>
            <a:pPr lvl="1" rtl="0" hangingPunct="0"/>
            <a:r>
              <a:rPr lang="en-GB" dirty="0"/>
              <a:t>Distinction between algorithms and work-flow </a:t>
            </a:r>
            <a:r>
              <a:rPr lang="en-GB" dirty="0" smtClean="0"/>
              <a:t>algorithms</a:t>
            </a:r>
            <a:endParaRPr lang="en-GB" dirty="0"/>
          </a:p>
          <a:p>
            <a:pPr lvl="1" rtl="0" hangingPunct="0"/>
            <a:r>
              <a:rPr lang="en-GB" dirty="0"/>
              <a:t>Works for energy transfer &amp; diffraction reduction</a:t>
            </a:r>
          </a:p>
          <a:p>
            <a:pPr lvl="1" rtl="0" hangingPunct="0"/>
            <a:r>
              <a:rPr lang="en-GB" dirty="0"/>
              <a:t>Other routines will need more work.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Script Generation: Improvements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Better structure in Indirect</a:t>
            </a:r>
          </a:p>
          <a:p>
            <a:pPr lvl="1" rtl="0" hangingPunct="0"/>
            <a:r>
              <a:rPr lang="en-GB" dirty="0"/>
              <a:t>For this we'll need to convert the scripts underneath Indirect </a:t>
            </a:r>
            <a:r>
              <a:rPr lang="en-GB" dirty="0" smtClean="0"/>
              <a:t>to use </a:t>
            </a:r>
            <a:r>
              <a:rPr lang="en-GB" dirty="0"/>
              <a:t>work-flow algorithms</a:t>
            </a:r>
          </a:p>
          <a:p>
            <a:pPr lvl="0"/>
            <a:r>
              <a:rPr lang="en-GB" dirty="0"/>
              <a:t>More intelligent formatting</a:t>
            </a:r>
          </a:p>
          <a:p>
            <a:pPr lvl="1" rtl="0" hangingPunct="0"/>
            <a:r>
              <a:rPr lang="en-GB" dirty="0"/>
              <a:t>Condense large properties</a:t>
            </a:r>
          </a:p>
          <a:p>
            <a:pPr lvl="1" rtl="0" hangingPunct="0"/>
            <a:r>
              <a:rPr lang="en-GB" dirty="0"/>
              <a:t>Use variables for workspace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Convert To Energy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5400409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 smtClean="0"/>
              <a:t>New </a:t>
            </a:r>
            <a:r>
              <a:rPr lang="en-GB" dirty="0"/>
              <a:t>tab: Moments</a:t>
            </a:r>
          </a:p>
          <a:p>
            <a:pPr lvl="1" rtl="0" hangingPunct="0"/>
            <a:r>
              <a:rPr lang="en-GB" dirty="0"/>
              <a:t>Calculates the moments </a:t>
            </a:r>
            <a:r>
              <a:rPr lang="en-GB" dirty="0" smtClean="0"/>
              <a:t>of a </a:t>
            </a:r>
            <a:r>
              <a:rPr lang="en-GB" dirty="0" err="1"/>
              <a:t>SofQW</a:t>
            </a:r>
            <a:r>
              <a:rPr lang="en-GB" dirty="0"/>
              <a:t> workspace</a:t>
            </a:r>
          </a:p>
          <a:p>
            <a:pPr lvl="1" rtl="0" hangingPunct="0"/>
            <a:r>
              <a:rPr lang="en-GB" dirty="0"/>
              <a:t>Just another algorithm</a:t>
            </a:r>
          </a:p>
          <a:p>
            <a:pPr lvl="2" rtl="0" hangingPunct="0"/>
            <a:r>
              <a:rPr lang="en-GB" dirty="0" err="1" smtClean="0"/>
              <a:t>SofQWMoments</a:t>
            </a:r>
            <a:endParaRPr lang="en-GB" dirty="0" smtClean="0"/>
          </a:p>
          <a:p>
            <a:r>
              <a:rPr lang="en-GB" dirty="0"/>
              <a:t>Additional output </a:t>
            </a:r>
            <a:r>
              <a:rPr lang="en-GB" dirty="0" smtClean="0"/>
              <a:t>options for IRIS/OSIRIS 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aclimax</a:t>
            </a:r>
            <a:r>
              <a:rPr lang="en-GB" dirty="0" smtClean="0"/>
              <a:t> format</a:t>
            </a:r>
          </a:p>
          <a:p>
            <a:pPr lvl="1"/>
            <a:r>
              <a:rPr lang="en-GB" dirty="0" smtClean="0"/>
              <a:t>cm</a:t>
            </a:r>
            <a:r>
              <a:rPr lang="en-GB" dirty="0"/>
              <a:t>^-</a:t>
            </a:r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65280" y="2846160"/>
            <a:ext cx="3597840" cy="437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MSDFit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568761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Restructured to work more consistently with </a:t>
            </a:r>
            <a:r>
              <a:rPr lang="en-GB" dirty="0" err="1"/>
              <a:t>ConvFit</a:t>
            </a:r>
            <a:r>
              <a:rPr lang="en-GB" dirty="0"/>
              <a:t> and </a:t>
            </a:r>
            <a:r>
              <a:rPr lang="en-GB" dirty="0" err="1"/>
              <a:t>FuryFit</a:t>
            </a:r>
            <a:r>
              <a:rPr lang="en-GB" dirty="0"/>
              <a:t>.</a:t>
            </a:r>
          </a:p>
          <a:p>
            <a:pPr lvl="1" rtl="0" hangingPunct="0"/>
            <a:r>
              <a:rPr lang="en-GB" dirty="0"/>
              <a:t>Plot spectrum selects which spectrum show in </a:t>
            </a:r>
            <a:r>
              <a:rPr lang="en-GB" dirty="0" smtClean="0"/>
              <a:t>plot</a:t>
            </a:r>
          </a:p>
          <a:p>
            <a:pPr lvl="1" rtl="0" hangingPunct="0"/>
            <a:r>
              <a:rPr lang="en-GB" dirty="0" smtClean="0"/>
              <a:t>Single fit with run button.</a:t>
            </a:r>
          </a:p>
          <a:p>
            <a:pPr lvl="1" rtl="0" hangingPunct="0"/>
            <a:r>
              <a:rPr lang="en-GB" dirty="0" smtClean="0"/>
              <a:t>Sequential fit with </a:t>
            </a:r>
          </a:p>
          <a:p>
            <a:pPr marL="971999" lvl="2" indent="0" rtl="0" hangingPunct="0">
              <a:buNone/>
            </a:pPr>
            <a:r>
              <a:rPr lang="en-GB" dirty="0" smtClean="0"/>
              <a:t>sequential fit button.</a:t>
            </a:r>
            <a:endParaRPr lang="en-GB" dirty="0"/>
          </a:p>
        </p:txBody>
      </p:sp>
      <p:pic>
        <p:nvPicPr>
          <p:cNvPr id="1026" name="Picture 2" descr="File:MSDFi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60" y="3715645"/>
            <a:ext cx="4480036" cy="34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FuryFit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Improved starting parameters calculated from the data.</a:t>
            </a:r>
          </a:p>
          <a:p>
            <a:pPr lvl="0"/>
            <a:r>
              <a:rPr lang="en-GB" dirty="0"/>
              <a:t>Fixing parameters over a sequential fit now works.</a:t>
            </a:r>
          </a:p>
          <a:p>
            <a:pPr lvl="1" rtl="0" hangingPunct="0"/>
            <a:r>
              <a:rPr lang="en-GB" dirty="0"/>
              <a:t>Using right-click menu,</a:t>
            </a:r>
          </a:p>
          <a:p>
            <a:pPr lvl="1" rtl="0" hangingPunct="0"/>
            <a:r>
              <a:rPr lang="en-GB"/>
              <a:t>S</a:t>
            </a:r>
            <a:r>
              <a:rPr lang="en-GB" smtClean="0"/>
              <a:t>ame </a:t>
            </a:r>
            <a:r>
              <a:rPr lang="en-GB"/>
              <a:t>as </a:t>
            </a:r>
            <a:r>
              <a:rPr lang="en-GB" dirty="0" err="1"/>
              <a:t>ConvFit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93000" y="3470759"/>
            <a:ext cx="4527000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ConvFit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Additional temperature correction parameter can be added to the convolution.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34966" y="2915741"/>
            <a:ext cx="5256000" cy="429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Fit Routines: A Note On Terminology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Wanted to make the output naming more consistent with Fit and PlotPeakByLogValue.</a:t>
            </a:r>
          </a:p>
          <a:p>
            <a:pPr lvl="0"/>
            <a:r>
              <a:rPr lang="en-GB"/>
              <a:t>What you need to know:</a:t>
            </a:r>
          </a:p>
          <a:p>
            <a:pPr lvl="1" rtl="0" hangingPunct="0"/>
            <a:r>
              <a:rPr lang="en-GB"/>
              <a:t>Fit workspaces appear in *_Workspaces group</a:t>
            </a:r>
          </a:p>
          <a:p>
            <a:pPr lvl="1" rtl="0" hangingPunct="0"/>
            <a:r>
              <a:rPr lang="en-GB"/>
              <a:t>Fitted parameters appear in *_Result workspace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25240" y="4808880"/>
            <a:ext cx="5666759" cy="203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370</Words>
  <Application>Microsoft Office PowerPoint</Application>
  <PresentationFormat>Custom</PresentationFormat>
  <Paragraphs>77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</vt:lpstr>
      <vt:lpstr>PowerPoint Presentation</vt:lpstr>
      <vt:lpstr>Script Generation</vt:lpstr>
      <vt:lpstr>PowerPoint Presentation</vt:lpstr>
      <vt:lpstr>Script Generation: Improvements</vt:lpstr>
      <vt:lpstr>Convert To Energy</vt:lpstr>
      <vt:lpstr>MSDFit</vt:lpstr>
      <vt:lpstr>FuryFit</vt:lpstr>
      <vt:lpstr>ConvFit</vt:lpstr>
      <vt:lpstr>Fit Routines: A Note On Terminology</vt:lpstr>
      <vt:lpstr>Calculate Corrections</vt:lpstr>
      <vt:lpstr>Fit Functions</vt:lpstr>
      <vt:lpstr>Simulation</vt:lpstr>
      <vt:lpstr>Density Of States</vt:lpstr>
      <vt:lpstr>ILL Support</vt:lpstr>
      <vt:lpstr>Notable Bug Fixes</vt:lpstr>
      <vt:lpstr>Next Release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Samuel (STFC,RAL,ISIS)</dc:creator>
  <cp:lastModifiedBy>Local user</cp:lastModifiedBy>
  <cp:revision>41</cp:revision>
  <dcterms:created xsi:type="dcterms:W3CDTF">2014-07-07T13:25:08Z</dcterms:created>
  <dcterms:modified xsi:type="dcterms:W3CDTF">2014-07-10T12:57:53Z</dcterms:modified>
</cp:coreProperties>
</file>