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0080625" cy="7559675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554" y="-8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0071B4B-9F3C-46A1-875C-F876BC1AD62C}" type="slidenum">
              <a:t>‹#›</a:t>
            </a:fld>
            <a:endParaRPr lang="en-GB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04339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23A3F04-146D-4DA3-9963-CF75D787DD4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096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GB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C21B2C-8F67-4C75-ABD8-554629DDED6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137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11F489-18A3-4E1D-B5EE-CF153AD08EF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5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5B784A-A40A-4C37-A7EC-AD401A4404C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855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5CBE1A-65D6-4D98-9274-D6B43295ABA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154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24D3D5-5D08-456E-BDA6-DD21A87C6F3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911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F70253-8827-4C14-BC4C-6C1122D1715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852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95D251-920E-482D-BF80-416AAB59ECD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429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6FD111-DF01-4A14-B8E9-268F85F1D09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746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03259D-8442-45A6-AD84-5818B5093A8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002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658583-C21A-4F20-9028-D0567AE5E2F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385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E1A51F-4424-46E1-B2FB-9A7EF64B5A2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716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GB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454DF9D-7308-4CCD-9E3A-8273D8D0D917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n-GB" sz="4400" b="0" i="0" u="none" strike="noStrike" kern="1200">
          <a:ln>
            <a:noFill/>
          </a:ln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GB" sz="3200" b="0" i="0" u="none" strike="noStrike" kern="1200">
          <a:ln>
            <a:noFill/>
          </a:ln>
          <a:latin typeface="Aria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GB" sz="4400"/>
              <a:t>Recent Developments in</a:t>
            </a:r>
          </a:p>
          <a:p>
            <a:pPr marL="0" lvl="0" indent="0" algn="ctr">
              <a:buNone/>
            </a:pPr>
            <a:r>
              <a:rPr lang="en-GB" sz="4400"/>
              <a:t> Mantid Indirect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JumpFit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GB"/>
              <a:t>Two new diffusion models:</a:t>
            </a:r>
          </a:p>
          <a:p>
            <a:pPr lvl="1" rtl="0" hangingPunct="0"/>
            <a:r>
              <a:rPr lang="en-GB"/>
              <a:t>Fick diffusion and Teixeria Water</a:t>
            </a:r>
          </a:p>
          <a:p>
            <a:pPr lvl="1" rtl="0" hangingPunct="0"/>
            <a:r>
              <a:rPr lang="en-GB"/>
              <a:t>These are now just fit functions!</a:t>
            </a:r>
          </a:p>
          <a:p>
            <a:pPr lvl="2" rtl="0" hangingPunct="0"/>
            <a:r>
              <a:rPr lang="en-GB"/>
              <a:t>Can use them in the fit wizard</a:t>
            </a:r>
          </a:p>
          <a:p>
            <a:pPr lvl="2" rtl="0" hangingPunct="0"/>
            <a:endParaRPr lang="en-GB"/>
          </a:p>
          <a:p>
            <a:pPr lvl="0"/>
            <a:r>
              <a:rPr lang="en-GB"/>
              <a:t>Sigwi-Sjolander renamed</a:t>
            </a:r>
          </a:p>
          <a:p>
            <a:pPr lvl="0"/>
            <a:r>
              <a:rPr lang="en-GB"/>
              <a:t>to Hall-Ross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908320" y="3384000"/>
            <a:ext cx="3739680" cy="3647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Density Of States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89960" y="1872000"/>
            <a:ext cx="8870040" cy="43848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GB"/>
              <a:t>Algorithm now calculates the partial density of states from .phonon files.</a:t>
            </a:r>
          </a:p>
          <a:p>
            <a:pPr lvl="1" rtl="0" hangingPunct="0"/>
            <a:r>
              <a:rPr lang="en-GB"/>
              <a:t>Output as summed or individual workspaces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80000" y="3675240"/>
            <a:ext cx="7849080" cy="330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nMOLDYN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GB"/>
              <a:t>Used to be in Indirect Load ASCII</a:t>
            </a:r>
          </a:p>
          <a:p>
            <a:pPr lvl="0"/>
            <a:r>
              <a:rPr lang="en-GB"/>
              <a:t>Moved to Indirect Simulation</a:t>
            </a:r>
          </a:p>
          <a:p>
            <a:pPr lvl="1" rtl="0" hangingPunct="0"/>
            <a:r>
              <a:rPr lang="en-GB"/>
              <a:t>We want to add more nMOLDYN support</a:t>
            </a:r>
          </a:p>
          <a:p>
            <a:pPr lvl="1" rtl="0" hangingPunct="0"/>
            <a:r>
              <a:rPr lang="en-GB"/>
              <a:t>Sassena integration to come.</a:t>
            </a:r>
          </a:p>
          <a:p>
            <a:pPr lvl="1" rtl="0" hangingPunct="0"/>
            <a:r>
              <a:rPr lang="en-GB"/>
              <a:t>DensityOfStates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ILL Support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GB"/>
              <a:t>Some new algorithms to note:</a:t>
            </a:r>
          </a:p>
          <a:p>
            <a:pPr lvl="1" rtl="0" hangingPunct="0"/>
            <a:r>
              <a:rPr lang="en-GB"/>
              <a:t>LoadILL</a:t>
            </a:r>
          </a:p>
          <a:p>
            <a:pPr lvl="1" rtl="0" hangingPunct="0"/>
            <a:r>
              <a:rPr lang="en-GB"/>
              <a:t>LoadILLIndirect</a:t>
            </a:r>
          </a:p>
          <a:p>
            <a:pPr lvl="1" rtl="0" hangingPunct="0"/>
            <a:r>
              <a:rPr lang="en-GB"/>
              <a:t>LoadILLASCII</a:t>
            </a:r>
          </a:p>
          <a:p>
            <a:pPr lvl="1" rtl="0" hangingPunct="0"/>
            <a:r>
              <a:rPr lang="en-GB"/>
              <a:t>IndirectILLReduction (for IN16B)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768000" y="1640519"/>
            <a:ext cx="2850120" cy="3111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282640" y="4608000"/>
            <a:ext cx="3069360" cy="2624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152000" y="5098680"/>
            <a:ext cx="3384000" cy="1669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Notable Bug Fixes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GB"/>
              <a:t>Indirect Diffraction now works again</a:t>
            </a:r>
          </a:p>
          <a:p>
            <a:pPr lvl="0"/>
            <a:r>
              <a:rPr lang="en-GB"/>
              <a:t>TOSCA multiple run energy reduction fixed</a:t>
            </a:r>
          </a:p>
          <a:p>
            <a:pPr lvl="0"/>
            <a:r>
              <a:rPr lang="en-GB"/>
              <a:t>Can file scaling in Apply Corrections</a:t>
            </a:r>
          </a:p>
          <a:p>
            <a:pPr lvl="0"/>
            <a:r>
              <a:rPr lang="en-GB"/>
              <a:t>Calibration file averaging with masked spectra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216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GB"/>
              <a:t>Thank You</a:t>
            </a:r>
          </a:p>
          <a:p>
            <a:pPr marL="0" lvl="0" indent="0" algn="ctr">
              <a:buNone/>
            </a:pPr>
            <a:r>
              <a:rPr lang="en-GB"/>
              <a:t>And Any Questions?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Script Generation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GB"/>
              <a:t>Where we are:</a:t>
            </a:r>
          </a:p>
          <a:p>
            <a:pPr lvl="1" rtl="0" hangingPunct="0"/>
            <a:r>
              <a:rPr lang="en-GB"/>
              <a:t>Mechanism works for the majority of cases.</a:t>
            </a:r>
          </a:p>
          <a:p>
            <a:pPr lvl="1" rtl="0" hangingPunct="0"/>
            <a:r>
              <a:rPr lang="en-GB"/>
              <a:t>Able to track the history of algorithms and their parameters.</a:t>
            </a:r>
          </a:p>
          <a:p>
            <a:pPr lvl="1" rtl="0" hangingPunct="0"/>
            <a:r>
              <a:rPr lang="en-GB"/>
              <a:t>Able to produce executable scripts from the history.</a:t>
            </a:r>
          </a:p>
          <a:p>
            <a:pPr lvl="1" rtl="0" hangingPunct="0"/>
            <a:r>
              <a:rPr lang="en-GB"/>
              <a:t>Works for energy transfer &amp; diffraction reduction</a:t>
            </a:r>
          </a:p>
          <a:p>
            <a:pPr lvl="1" rtl="0" hangingPunct="0"/>
            <a:r>
              <a:rPr lang="en-GB"/>
              <a:t>Other routines will need more work.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216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GB"/>
              <a:t>Demo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Script Generation: Improvements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GB"/>
              <a:t>Better structure in Indirect</a:t>
            </a:r>
          </a:p>
          <a:p>
            <a:pPr lvl="1" rtl="0" hangingPunct="0"/>
            <a:r>
              <a:rPr lang="en-GB"/>
              <a:t>For this we'll need to convert the scripts underneath Indirect to work-flow algorithms</a:t>
            </a:r>
          </a:p>
          <a:p>
            <a:pPr lvl="0"/>
            <a:r>
              <a:rPr lang="en-GB"/>
              <a:t>More intelligent formatting</a:t>
            </a:r>
          </a:p>
          <a:p>
            <a:pPr lvl="1" rtl="0" hangingPunct="0"/>
            <a:r>
              <a:rPr lang="en-GB"/>
              <a:t>Condense large properties</a:t>
            </a:r>
          </a:p>
          <a:p>
            <a:pPr lvl="1" rtl="0" hangingPunct="0"/>
            <a:r>
              <a:rPr lang="en-GB"/>
              <a:t>Use variables for workspace names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Convert To Energy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GB"/>
              <a:t>Additional output options for saving in the .aclimax format and cm^-1 for IRIS/OSIRIS</a:t>
            </a:r>
          </a:p>
          <a:p>
            <a:pPr lvl="0"/>
            <a:r>
              <a:rPr lang="en-GB"/>
              <a:t>New tab: Moments</a:t>
            </a:r>
          </a:p>
          <a:p>
            <a:pPr lvl="1" rtl="0" hangingPunct="0"/>
            <a:r>
              <a:rPr lang="en-GB"/>
              <a:t>Calculates the moments of</a:t>
            </a:r>
          </a:p>
          <a:p>
            <a:pPr lvl="1" rtl="0" hangingPunct="0"/>
            <a:r>
              <a:rPr lang="en-GB"/>
              <a:t>an SofQW workspace</a:t>
            </a:r>
          </a:p>
          <a:p>
            <a:pPr lvl="1" rtl="0" hangingPunct="0"/>
            <a:r>
              <a:rPr lang="en-GB"/>
              <a:t>Just another algorithm</a:t>
            </a:r>
          </a:p>
          <a:p>
            <a:pPr lvl="2" rtl="0" hangingPunct="0"/>
            <a:r>
              <a:rPr lang="en-GB"/>
              <a:t>SofQWMoments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065280" y="2846160"/>
            <a:ext cx="3597840" cy="437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MSDFit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GB"/>
              <a:t>Restructured to work more consistently with ConvFit and FuryFit.</a:t>
            </a:r>
          </a:p>
          <a:p>
            <a:pPr lvl="1" rtl="0" hangingPunct="0"/>
            <a:r>
              <a:rPr lang="en-GB"/>
              <a:t>Plot spectrum selects which spectrum show in plot</a:t>
            </a:r>
          </a:p>
          <a:p>
            <a:pPr lvl="1" rtl="0" hangingPunct="0"/>
            <a:r>
              <a:rPr lang="en-GB"/>
              <a:t>Single fit with</a:t>
            </a:r>
          </a:p>
          <a:p>
            <a:pPr lvl="1" rtl="0" hangingPunct="0"/>
            <a:r>
              <a:rPr lang="en-GB"/>
              <a:t>run button.</a:t>
            </a:r>
          </a:p>
          <a:p>
            <a:pPr lvl="1" rtl="0" hangingPunct="0"/>
            <a:r>
              <a:rPr lang="en-GB"/>
              <a:t>Sequential fit with</a:t>
            </a:r>
          </a:p>
          <a:p>
            <a:pPr lvl="1" rtl="0" hangingPunct="0"/>
            <a:r>
              <a:rPr lang="en-GB"/>
              <a:t>sequential fit button.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977000" y="3456000"/>
            <a:ext cx="4527000" cy="36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FuryFit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GB"/>
              <a:t>Improved starting parameters calculated from the data.</a:t>
            </a:r>
          </a:p>
          <a:p>
            <a:pPr lvl="0"/>
            <a:r>
              <a:rPr lang="en-GB"/>
              <a:t>Fixing parameters over a sequential fit now works.</a:t>
            </a:r>
          </a:p>
          <a:p>
            <a:pPr lvl="1" rtl="0" hangingPunct="0"/>
            <a:r>
              <a:rPr lang="en-GB"/>
              <a:t>Using right-click menu,</a:t>
            </a:r>
          </a:p>
          <a:p>
            <a:pPr lvl="1" rtl="0" hangingPunct="0"/>
            <a:r>
              <a:rPr lang="en-GB"/>
              <a:t>same as ConvFit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193000" y="3470759"/>
            <a:ext cx="4527000" cy="36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ConvFit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GB"/>
              <a:t>Additional temperature correction parameter can be added to the convolution.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20000" y="2775240"/>
            <a:ext cx="5256000" cy="429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Fit Routines: A Note On Terminology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GB"/>
              <a:t>Wanted to make the output naming more consistent with Fit and PlotPeakByLogValue.</a:t>
            </a:r>
          </a:p>
          <a:p>
            <a:pPr lvl="0"/>
            <a:r>
              <a:rPr lang="en-GB"/>
              <a:t>What you need to know:</a:t>
            </a:r>
          </a:p>
          <a:p>
            <a:pPr lvl="1" rtl="0" hangingPunct="0"/>
            <a:r>
              <a:rPr lang="en-GB"/>
              <a:t>Fit workspaces appear in *_Workspaces group</a:t>
            </a:r>
          </a:p>
          <a:p>
            <a:pPr lvl="1" rtl="0" hangingPunct="0"/>
            <a:r>
              <a:rPr lang="en-GB"/>
              <a:t>Fitted parameters appear in *_Result workspace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25240" y="4808880"/>
            <a:ext cx="5666759" cy="2031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354</Words>
  <Application>Microsoft Office PowerPoint</Application>
  <PresentationFormat>On-screen Show (4:3)</PresentationFormat>
  <Paragraphs>72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</vt:lpstr>
      <vt:lpstr>PowerPoint Presentation</vt:lpstr>
      <vt:lpstr>Script Generation</vt:lpstr>
      <vt:lpstr>PowerPoint Presentation</vt:lpstr>
      <vt:lpstr>Script Generation: Improvements</vt:lpstr>
      <vt:lpstr>Convert To Energy</vt:lpstr>
      <vt:lpstr>MSDFit</vt:lpstr>
      <vt:lpstr>FuryFit</vt:lpstr>
      <vt:lpstr>ConvFit</vt:lpstr>
      <vt:lpstr>Fit Routines: A Note On Terminology</vt:lpstr>
      <vt:lpstr>JumpFit</vt:lpstr>
      <vt:lpstr>Density Of States</vt:lpstr>
      <vt:lpstr>nMOLDYN</vt:lpstr>
      <vt:lpstr>ILL Support</vt:lpstr>
      <vt:lpstr>Notable Bug Fixes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Jackson, Samuel (STFC,RAL,ISIS)</dc:creator>
  <cp:lastModifiedBy>Jackson, Samuel (STFC,RAL,ISIS)</cp:lastModifiedBy>
  <cp:revision>17</cp:revision>
  <dcterms:created xsi:type="dcterms:W3CDTF">2014-07-07T13:25:08Z</dcterms:created>
  <dcterms:modified xsi:type="dcterms:W3CDTF">2014-07-10T08:41:40Z</dcterms:modified>
</cp:coreProperties>
</file>