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6"/>
  </p:notesMasterIdLst>
  <p:sldIdLst>
    <p:sldId id="360" r:id="rId2"/>
    <p:sldId id="257" r:id="rId3"/>
    <p:sldId id="361" r:id="rId4"/>
    <p:sldId id="36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B4D3986-46C8-4E44-B5AF-D2AA7D72D8C5}">
          <p14:sldIdLst/>
        </p14:section>
        <p14:section name="Introduction" id="{755EE3F0-735C-440F-866F-EC0FAA20BA8C}">
          <p14:sldIdLst/>
        </p14:section>
        <p14:section name="User Interface" id="{A4892BDB-28A5-4D75-A114-77D59D896F28}">
          <p14:sldIdLst>
            <p14:sldId id="360"/>
            <p14:sldId id="257"/>
          </p14:sldIdLst>
        </p14:section>
        <p14:section name="Framework" id="{34AEEF46-6027-40A9-89F4-9A30CC58A9D4}">
          <p14:sldIdLst/>
        </p14:section>
        <p14:section name="Python" id="{20B34580-C4B8-4A22-B79A-5407B7332806}">
          <p14:sldIdLst/>
        </p14:section>
        <p14:section name="Indirect Inelastic" id="{B0490C37-4B12-42E2-9824-3BCB43329C3B}">
          <p14:sldIdLst>
            <p14:sldId id="361"/>
            <p14:sldId id="362"/>
          </p14:sldIdLst>
        </p14:section>
        <p14:section name="SANS" id="{1DD590FF-1CE0-4070-814F-19A3C61416FD}">
          <p14:sldIdLst/>
        </p14:section>
        <p14:section name="Muon" id="{A16FDEEA-DA59-4447-8998-0DA46E6127F0}">
          <p14:sldIdLst/>
        </p14:section>
        <p14:section name="Reflectometry" id="{6A25E49E-8FA9-464D-826C-38E7BA411BB5}">
          <p14:sldIdLst/>
        </p14:section>
        <p14:section name="Diffraction" id="{865F7CCE-BCB0-44E8-B1A0-753EEDB9E342}">
          <p14:sldIdLst/>
        </p14:section>
        <p14:section name="Conclusion" id="{68A5001D-DBEF-4EDA-92A5-8D8F15BE9927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98" autoAdjust="0"/>
  </p:normalViewPr>
  <p:slideViewPr>
    <p:cSldViewPr>
      <p:cViewPr>
        <p:scale>
          <a:sx n="119" d="100"/>
          <a:sy n="119" d="100"/>
        </p:scale>
        <p:origin x="-1404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C5A6BFE7-F88E-47BC-8480-AE0877F66E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296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96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 descr="C:\Mantid\Documents\Images\icons\New Icons\mantid_256.pn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09" y="625475"/>
            <a:ext cx="5209232" cy="520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NS_logo_words_trans_back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097476"/>
            <a:ext cx="971600" cy="650006"/>
          </a:xfrm>
          <a:prstGeom prst="rect">
            <a:avLst/>
          </a:prstGeom>
          <a:noFill/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  <a:noFill/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  <a:noFill/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356314"/>
            <a:ext cx="1708150" cy="36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C:\Mantid\Documents\Images\ISIS Logo - Transparent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56436"/>
            <a:ext cx="11620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3" name="Picture 5" descr="C:\Mantid\Documents\Images\Tessella_Logo - Transparent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99" y="6165304"/>
            <a:ext cx="1379123" cy="55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04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171450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71450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6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5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0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5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2" name="Picture 8" descr="C:\Mantid\Documents\Images\icons\New Icons\mantid_256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9259" cy="76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767" y="6367259"/>
            <a:ext cx="1159873" cy="24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User Interface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75696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Nested Algorithm History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 more black boxes</a:t>
            </a:r>
            <a:endParaRPr lang="en-GB" dirty="0"/>
          </a:p>
          <a:p>
            <a:pPr lvl="1"/>
            <a:endParaRPr lang="en-GB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052736"/>
            <a:ext cx="4368154" cy="306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07"/>
          <a:stretch/>
        </p:blipFill>
        <p:spPr bwMode="auto">
          <a:xfrm>
            <a:off x="4697057" y="4221088"/>
            <a:ext cx="4406071" cy="1872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68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Indirect Inelastic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32483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Indirect Inelastic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95921"/>
            <a:ext cx="5915000" cy="4205287"/>
          </a:xfrm>
        </p:spPr>
        <p:txBody>
          <a:bodyPr/>
          <a:lstStyle/>
          <a:p>
            <a:r>
              <a:rPr lang="en-GB" dirty="0" smtClean="0"/>
              <a:t>New algorithm: </a:t>
            </a:r>
            <a:r>
              <a:rPr lang="en-GB" dirty="0" err="1" smtClean="0"/>
              <a:t>IndirectILLReduction</a:t>
            </a:r>
            <a:endParaRPr lang="en-GB" dirty="0" smtClean="0"/>
          </a:p>
          <a:p>
            <a:pPr lvl="1"/>
            <a:r>
              <a:rPr lang="en-GB" dirty="0" smtClean="0"/>
              <a:t>For IN16B</a:t>
            </a:r>
          </a:p>
          <a:p>
            <a:r>
              <a:rPr lang="en-GB" dirty="0" err="1" smtClean="0"/>
              <a:t>DensityOfStates</a:t>
            </a:r>
            <a:endParaRPr lang="en-GB" dirty="0" smtClean="0"/>
          </a:p>
          <a:p>
            <a:pPr lvl="1"/>
            <a:r>
              <a:rPr lang="en-GB" dirty="0" smtClean="0"/>
              <a:t>Partial contributions both summed and individual.</a:t>
            </a:r>
          </a:p>
          <a:p>
            <a:r>
              <a:rPr lang="en-GB" dirty="0" smtClean="0"/>
              <a:t>Calculate Corrections</a:t>
            </a:r>
          </a:p>
          <a:p>
            <a:pPr lvl="1"/>
            <a:r>
              <a:rPr lang="en-GB" dirty="0" smtClean="0"/>
              <a:t>Uses chemical formula for cross-sections</a:t>
            </a:r>
          </a:p>
          <a:p>
            <a:r>
              <a:rPr lang="en-GB" dirty="0" smtClean="0"/>
              <a:t>New Moments tab</a:t>
            </a:r>
          </a:p>
          <a:p>
            <a:pPr lvl="1"/>
            <a:r>
              <a:rPr lang="en-GB" dirty="0" smtClean="0"/>
              <a:t>Calculates moments of an S(</a:t>
            </a:r>
            <a:r>
              <a:rPr lang="en-GB" dirty="0" err="1" smtClean="0"/>
              <a:t>Q,w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Just another algorithm: </a:t>
            </a:r>
            <a:r>
              <a:rPr lang="en-GB" dirty="0" err="1" smtClean="0"/>
              <a:t>SofQWMoments</a:t>
            </a:r>
            <a:endParaRPr lang="en-GB" dirty="0" smtClean="0"/>
          </a:p>
          <a:p>
            <a:r>
              <a:rPr lang="en-GB" dirty="0" err="1" smtClean="0"/>
              <a:t>ConvFit</a:t>
            </a:r>
            <a:endParaRPr lang="en-GB" dirty="0" smtClean="0"/>
          </a:p>
          <a:p>
            <a:pPr lvl="1"/>
            <a:r>
              <a:rPr lang="en-GB" dirty="0" smtClean="0"/>
              <a:t>Temperature correction</a:t>
            </a:r>
          </a:p>
          <a:p>
            <a:endParaRPr lang="en-GB" dirty="0" smtClean="0"/>
          </a:p>
          <a:p>
            <a:pPr lvl="1"/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514901" y="2924944"/>
            <a:ext cx="3368782" cy="142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588224" y="4419273"/>
            <a:ext cx="1958022" cy="2378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799216" y="1030870"/>
            <a:ext cx="2084467" cy="1782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828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ntid slide template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Mantid slide template</Template>
  <TotalTime>2410</TotalTime>
  <Words>55</Words>
  <Application>Microsoft Office PowerPoint</Application>
  <PresentationFormat>On-screen Show (4:3)</PresentationFormat>
  <Paragraphs>20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Mantid slide template</vt:lpstr>
      <vt:lpstr>PowerPoint Presentation</vt:lpstr>
      <vt:lpstr>Nested Algorithm History</vt:lpstr>
      <vt:lpstr>PowerPoint Presentation</vt:lpstr>
      <vt:lpstr>Indirect Inelastic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Mantid Release Presentation</dc:title>
  <dc:creator>Nicholas Draper</dc:creator>
  <cp:lastModifiedBy>Jackson, Samuel (STFC,RAL,ISIS)</cp:lastModifiedBy>
  <cp:revision>108</cp:revision>
  <dcterms:created xsi:type="dcterms:W3CDTF">2013-04-30T09:36:35Z</dcterms:created>
  <dcterms:modified xsi:type="dcterms:W3CDTF">2014-07-09T09:50:35Z</dcterms:modified>
</cp:coreProperties>
</file>