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sldIdLst>
    <p:sldId id="360" r:id="rId2"/>
    <p:sldId id="257" r:id="rId3"/>
    <p:sldId id="361" r:id="rId4"/>
    <p:sldId id="36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/>
        </p14:section>
        <p14:section name="Introduction" id="{755EE3F0-735C-440F-866F-EC0FAA20BA8C}">
          <p14:sldIdLst/>
        </p14:section>
        <p14:section name="User Interface" id="{A4892BDB-28A5-4D75-A114-77D59D896F28}">
          <p14:sldIdLst>
            <p14:sldId id="360"/>
            <p14:sldId id="257"/>
          </p14:sldIdLst>
        </p14:section>
        <p14:section name="Framework" id="{34AEEF46-6027-40A9-89F4-9A30CC58A9D4}">
          <p14:sldIdLst/>
        </p14:section>
        <p14:section name="Python" id="{20B34580-C4B8-4A22-B79A-5407B7332806}">
          <p14:sldIdLst/>
        </p14:section>
        <p14:section name="Indirect Inelastic" id="{B0490C37-4B12-42E2-9824-3BCB43329C3B}">
          <p14:sldIdLst>
            <p14:sldId id="361"/>
            <p14:sldId id="362"/>
          </p14:sldIdLst>
        </p14:section>
        <p14:section name="SANS" id="{1DD590FF-1CE0-4070-814F-19A3C61416FD}">
          <p14:sldIdLst/>
        </p14:section>
        <p14:section name="Muon" id="{A16FDEEA-DA59-4447-8998-0DA46E6127F0}">
          <p14:sldIdLst/>
        </p14:section>
        <p14:section name="Reflectometry" id="{6A25E49E-8FA9-464D-826C-38E7BA411BB5}">
          <p14:sldIdLst/>
        </p14:section>
        <p14:section name="Diffraction" id="{865F7CCE-BCB0-44E8-B1A0-753EEDB9E342}">
          <p14:sldIdLst/>
        </p14:section>
        <p14:section name="Conclusion" id="{68A5001D-DBEF-4EDA-92A5-8D8F15BE992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>
        <p:scale>
          <a:sx n="119" d="100"/>
          <a:sy n="119" d="100"/>
        </p:scale>
        <p:origin x="-140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User Interface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Algorithm 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4258816" cy="4205287"/>
          </a:xfrm>
        </p:spPr>
        <p:txBody>
          <a:bodyPr/>
          <a:lstStyle/>
          <a:p>
            <a:r>
              <a:rPr lang="en-GB" dirty="0" smtClean="0"/>
              <a:t>No more black boxes</a:t>
            </a:r>
          </a:p>
          <a:p>
            <a:pPr lvl="1"/>
            <a:r>
              <a:rPr lang="en-GB" dirty="0" smtClean="0"/>
              <a:t>Records algorithms run and parameters used</a:t>
            </a:r>
          </a:p>
          <a:p>
            <a:r>
              <a:rPr lang="en-GB" dirty="0" smtClean="0"/>
              <a:t>Distinction:</a:t>
            </a:r>
          </a:p>
          <a:p>
            <a:pPr lvl="1"/>
            <a:r>
              <a:rPr lang="en-GB" dirty="0" smtClean="0"/>
              <a:t>Algorithms vs. Work-flow algorithms</a:t>
            </a:r>
          </a:p>
          <a:p>
            <a:r>
              <a:rPr lang="en-GB" dirty="0" smtClean="0"/>
              <a:t>Script generation from history</a:t>
            </a:r>
          </a:p>
          <a:p>
            <a:pPr lvl="1"/>
            <a:r>
              <a:rPr lang="en-GB" dirty="0" smtClean="0"/>
              <a:t>To any level of </a:t>
            </a:r>
            <a:r>
              <a:rPr lang="en-GB" dirty="0" smtClean="0"/>
              <a:t>depth</a:t>
            </a:r>
          </a:p>
          <a:p>
            <a:r>
              <a:rPr lang="en-GB" dirty="0" smtClean="0"/>
              <a:t>History available through the Python API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2736"/>
            <a:ext cx="4368154" cy="306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07"/>
          <a:stretch/>
        </p:blipFill>
        <p:spPr bwMode="auto">
          <a:xfrm>
            <a:off x="4697057" y="4221088"/>
            <a:ext cx="4406071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Indirect Inelastic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248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Indirect Inelastic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95921"/>
            <a:ext cx="5915000" cy="4205287"/>
          </a:xfrm>
        </p:spPr>
        <p:txBody>
          <a:bodyPr/>
          <a:lstStyle/>
          <a:p>
            <a:r>
              <a:rPr lang="en-GB" dirty="0" smtClean="0"/>
              <a:t>New algorithm: </a:t>
            </a:r>
            <a:r>
              <a:rPr lang="en-GB" dirty="0" err="1" smtClean="0"/>
              <a:t>IndirectILLReduction</a:t>
            </a:r>
            <a:endParaRPr lang="en-GB" dirty="0" smtClean="0"/>
          </a:p>
          <a:p>
            <a:pPr lvl="1"/>
            <a:r>
              <a:rPr lang="en-GB" dirty="0" smtClean="0"/>
              <a:t>For IN16B</a:t>
            </a:r>
          </a:p>
          <a:p>
            <a:r>
              <a:rPr lang="en-GB" dirty="0" err="1" smtClean="0"/>
              <a:t>DensityOfStates</a:t>
            </a:r>
            <a:endParaRPr lang="en-GB" dirty="0" smtClean="0"/>
          </a:p>
          <a:p>
            <a:pPr lvl="1"/>
            <a:r>
              <a:rPr lang="en-GB" dirty="0" smtClean="0"/>
              <a:t>Partial contributions both summed and individual.</a:t>
            </a:r>
          </a:p>
          <a:p>
            <a:r>
              <a:rPr lang="en-GB" dirty="0" smtClean="0"/>
              <a:t>Calculate Corrections</a:t>
            </a:r>
          </a:p>
          <a:p>
            <a:pPr lvl="1"/>
            <a:r>
              <a:rPr lang="en-GB" dirty="0" smtClean="0"/>
              <a:t>Uses chemical formula for cross-sections</a:t>
            </a:r>
          </a:p>
          <a:p>
            <a:r>
              <a:rPr lang="en-GB" dirty="0" smtClean="0"/>
              <a:t>New Moments tab</a:t>
            </a:r>
          </a:p>
          <a:p>
            <a:pPr lvl="1"/>
            <a:r>
              <a:rPr lang="en-GB" dirty="0" smtClean="0"/>
              <a:t>Calculates moments of an S(</a:t>
            </a:r>
            <a:r>
              <a:rPr lang="en-GB" dirty="0" err="1" smtClean="0"/>
              <a:t>Q,w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Just another algorithm: </a:t>
            </a:r>
            <a:r>
              <a:rPr lang="en-GB" dirty="0" err="1" smtClean="0"/>
              <a:t>SofQWMoments</a:t>
            </a:r>
            <a:endParaRPr lang="en-GB" dirty="0" smtClean="0"/>
          </a:p>
          <a:p>
            <a:r>
              <a:rPr lang="en-GB" dirty="0" err="1" smtClean="0"/>
              <a:t>ConvFit</a:t>
            </a:r>
            <a:endParaRPr lang="en-GB" dirty="0" smtClean="0"/>
          </a:p>
          <a:p>
            <a:pPr lvl="1"/>
            <a:r>
              <a:rPr lang="en-GB" dirty="0" smtClean="0"/>
              <a:t>Temperature correction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14901" y="2924944"/>
            <a:ext cx="3368782" cy="14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88224" y="4419273"/>
            <a:ext cx="1958022" cy="2378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799216" y="1030870"/>
            <a:ext cx="2084467" cy="178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2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2441</TotalTime>
  <Words>83</Words>
  <Application>Microsoft Office PowerPoint</Application>
  <PresentationFormat>On-screen Show (4:3)</PresentationFormat>
  <Paragraphs>26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Mantid slide template</vt:lpstr>
      <vt:lpstr>PowerPoint Presentation</vt:lpstr>
      <vt:lpstr>Nested Algorithm History</vt:lpstr>
      <vt:lpstr>PowerPoint Presentation</vt:lpstr>
      <vt:lpstr>Indirect Inelastic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Jackson, Samuel (STFC,RAL,ISIS)</cp:lastModifiedBy>
  <cp:revision>112</cp:revision>
  <dcterms:created xsi:type="dcterms:W3CDTF">2013-04-30T09:36:35Z</dcterms:created>
  <dcterms:modified xsi:type="dcterms:W3CDTF">2014-07-10T10:39:16Z</dcterms:modified>
</cp:coreProperties>
</file>