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t="18823" r="15686" b="3291"/>
          <a:stretch/>
        </p:blipFill>
        <p:spPr>
          <a:xfrm>
            <a:off x="19877" y="19878"/>
            <a:ext cx="12185375" cy="6858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04" y="5024690"/>
            <a:ext cx="1758920" cy="1758920"/>
          </a:xfrm>
          <a:prstGeom prst="rect">
            <a:avLst/>
          </a:prstGeom>
        </p:spPr>
      </p:pic>
      <p:pic>
        <p:nvPicPr>
          <p:cNvPr id="9" name="Picture 1" descr="thumbnail_larg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468" y="364472"/>
            <a:ext cx="1143778" cy="1143778"/>
          </a:xfrm>
          <a:prstGeom prst="rect">
            <a:avLst/>
          </a:prstGeom>
        </p:spPr>
      </p:pic>
      <p:sp>
        <p:nvSpPr>
          <p:cNvPr id="10" name="Rectangle 4"/>
          <p:cNvSpPr/>
          <p:nvPr userDrawn="1"/>
        </p:nvSpPr>
        <p:spPr>
          <a:xfrm>
            <a:off x="0" y="1508250"/>
            <a:ext cx="136070" cy="907218"/>
          </a:xfrm>
          <a:prstGeom prst="rect">
            <a:avLst/>
          </a:prstGeom>
          <a:solidFill>
            <a:srgbClr val="EB6D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V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s-V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DFE4-77BF-4EDF-BA7D-73B4D9DC3E05}" type="datetimeFigureOut">
              <a:rPr lang="es-VE" smtClean="0"/>
              <a:t>14/03/2021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2127-DAAF-4E71-BFD5-2EB127583F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5487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t="18823" r="15686" b="3291"/>
          <a:stretch/>
        </p:blipFill>
        <p:spPr>
          <a:xfrm>
            <a:off x="19877" y="19878"/>
            <a:ext cx="12185375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>
            <a:lvl1pPr>
              <a:defRPr lang="es-VE"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V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DFE4-77BF-4EDF-BA7D-73B4D9DC3E05}" type="datetimeFigureOut">
              <a:rPr lang="es-VE" smtClean="0"/>
              <a:t>14/03/2021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2127-DAAF-4E71-BFD5-2EB127583F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186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" t="17587" r="7617" b="9935"/>
          <a:stretch/>
        </p:blipFill>
        <p:spPr>
          <a:xfrm flipV="1">
            <a:off x="0" y="-22860"/>
            <a:ext cx="12207240" cy="68808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5800" y="1709738"/>
            <a:ext cx="9391650" cy="285273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s-VE" sz="6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algn="ctr"/>
            <a:r>
              <a:rPr lang="es-ES" dirty="0" smtClean="0"/>
              <a:t>Haga clic para modificar el estilo de título del patrón</a:t>
            </a:r>
            <a:endParaRPr lang="es-V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55800" y="4589463"/>
            <a:ext cx="9391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DFE4-77BF-4EDF-BA7D-73B4D9DC3E05}" type="datetimeFigureOut">
              <a:rPr lang="es-VE" smtClean="0"/>
              <a:t>14/03/2021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2127-DAAF-4E71-BFD5-2EB127583F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1303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2DFE4-77BF-4EDF-BA7D-73B4D9DC3E05}" type="datetimeFigureOut">
              <a:rPr lang="es-VE" smtClean="0"/>
              <a:t>14/03/2021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22127-DAAF-4E71-BFD5-2EB127583F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2943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0057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394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19934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ña Colada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Source Sans Pro</vt:lpstr>
      <vt:lpstr>Tema de Office</vt:lpstr>
      <vt:lpstr>Presentación de PowerPoint</vt:lpstr>
      <vt:lpstr>Presentación de PowerPoint</vt:lpstr>
      <vt:lpstr>Presentación de PowerPoint</vt:lpstr>
    </vt:vector>
  </TitlesOfParts>
  <Company>Bancaribe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Bancaribe</dc:creator>
  <cp:lastModifiedBy>Bancaribe</cp:lastModifiedBy>
  <cp:revision>3</cp:revision>
  <dcterms:created xsi:type="dcterms:W3CDTF">2021-03-15T01:30:18Z</dcterms:created>
  <dcterms:modified xsi:type="dcterms:W3CDTF">2021-03-15T01:31:53Z</dcterms:modified>
</cp:coreProperties>
</file>