
<file path=[Content_Types].xml><?xml version="1.0" encoding="utf-8"?>
<Types xmlns="http://schemas.openxmlformats.org/package/2006/content-types">
  <Default Extension="mp3" ContentType="audio/m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295" r:id="rId4"/>
    <p:sldId id="291" r:id="rId5"/>
    <p:sldId id="292" r:id="rId6"/>
    <p:sldId id="293" r:id="rId7"/>
    <p:sldId id="294" r:id="rId8"/>
    <p:sldId id="258" r:id="rId9"/>
    <p:sldId id="296" r:id="rId10"/>
    <p:sldId id="297" r:id="rId11"/>
    <p:sldId id="298" r:id="rId12"/>
  </p:sldIdLst>
  <p:sldSz cx="9144000" cy="5143500" type="screen16x9"/>
  <p:notesSz cx="6858000" cy="1924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9C"/>
    <a:srgbClr val="7CB455"/>
    <a:srgbClr val="EFB520"/>
    <a:srgbClr val="BFBFBF"/>
    <a:srgbClr val="DE1E30"/>
    <a:srgbClr val="FF9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A1FBA-39E7-4D79-A05A-48BD95BE6792}" v="13" dt="2020-01-08T14:37:28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8170" autoAdjust="0"/>
  </p:normalViewPr>
  <p:slideViewPr>
    <p:cSldViewPr snapToGrid="0">
      <p:cViewPr varScale="1">
        <p:scale>
          <a:sx n="78" d="100"/>
          <a:sy n="78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remonesi" userId="51c5a61cfce953da" providerId="LiveId" clId="{974A1FBA-39E7-4D79-A05A-48BD95BE6792}"/>
    <pc:docChg chg="custSel modSld">
      <pc:chgData name="Paolo Cremonesi" userId="51c5a61cfce953da" providerId="LiveId" clId="{974A1FBA-39E7-4D79-A05A-48BD95BE6792}" dt="2020-01-08T14:37:28.158" v="22" actId="6549"/>
      <pc:docMkLst>
        <pc:docMk/>
      </pc:docMkLst>
      <pc:sldChg chg="modNotesTx">
        <pc:chgData name="Paolo Cremonesi" userId="51c5a61cfce953da" providerId="LiveId" clId="{974A1FBA-39E7-4D79-A05A-48BD95BE6792}" dt="2020-01-08T14:05:46.540" v="0" actId="6549"/>
        <pc:sldMkLst>
          <pc:docMk/>
          <pc:sldMk cId="0" sldId="256"/>
        </pc:sldMkLst>
      </pc:sldChg>
      <pc:sldChg chg="modNotesTx">
        <pc:chgData name="Paolo Cremonesi" userId="51c5a61cfce953da" providerId="LiveId" clId="{974A1FBA-39E7-4D79-A05A-48BD95BE6792}" dt="2020-01-08T14:19:47.785" v="11" actId="6549"/>
        <pc:sldMkLst>
          <pc:docMk/>
          <pc:sldMk cId="0" sldId="258"/>
        </pc:sldMkLst>
      </pc:sldChg>
      <pc:sldChg chg="modNotesTx">
        <pc:chgData name="Paolo Cremonesi" userId="51c5a61cfce953da" providerId="LiveId" clId="{974A1FBA-39E7-4D79-A05A-48BD95BE6792}" dt="2020-01-08T14:16:45.270" v="3" actId="6549"/>
        <pc:sldMkLst>
          <pc:docMk/>
          <pc:sldMk cId="1854492013" sldId="291"/>
        </pc:sldMkLst>
      </pc:sldChg>
      <pc:sldChg chg="modNotesTx">
        <pc:chgData name="Paolo Cremonesi" userId="51c5a61cfce953da" providerId="LiveId" clId="{974A1FBA-39E7-4D79-A05A-48BD95BE6792}" dt="2020-01-08T14:16:56.481" v="5" actId="20577"/>
        <pc:sldMkLst>
          <pc:docMk/>
          <pc:sldMk cId="946933590" sldId="292"/>
        </pc:sldMkLst>
      </pc:sldChg>
      <pc:sldChg chg="modNotesTx">
        <pc:chgData name="Paolo Cremonesi" userId="51c5a61cfce953da" providerId="LiveId" clId="{974A1FBA-39E7-4D79-A05A-48BD95BE6792}" dt="2020-01-08T14:17:03.168" v="8" actId="20577"/>
        <pc:sldMkLst>
          <pc:docMk/>
          <pc:sldMk cId="1320869562" sldId="293"/>
        </pc:sldMkLst>
      </pc:sldChg>
      <pc:sldChg chg="modNotesTx">
        <pc:chgData name="Paolo Cremonesi" userId="51c5a61cfce953da" providerId="LiveId" clId="{974A1FBA-39E7-4D79-A05A-48BD95BE6792}" dt="2020-01-08T14:17:22.844" v="10" actId="20577"/>
        <pc:sldMkLst>
          <pc:docMk/>
          <pc:sldMk cId="585540542" sldId="294"/>
        </pc:sldMkLst>
      </pc:sldChg>
      <pc:sldChg chg="modNotesTx">
        <pc:chgData name="Paolo Cremonesi" userId="51c5a61cfce953da" providerId="LiveId" clId="{974A1FBA-39E7-4D79-A05A-48BD95BE6792}" dt="2020-01-08T14:07:03.429" v="1" actId="6549"/>
        <pc:sldMkLst>
          <pc:docMk/>
          <pc:sldMk cId="1049249970" sldId="295"/>
        </pc:sldMkLst>
      </pc:sldChg>
      <pc:sldChg chg="modNotesTx">
        <pc:chgData name="Paolo Cremonesi" userId="51c5a61cfce953da" providerId="LiveId" clId="{974A1FBA-39E7-4D79-A05A-48BD95BE6792}" dt="2020-01-08T14:24:29.175" v="12" actId="6549"/>
        <pc:sldMkLst>
          <pc:docMk/>
          <pc:sldMk cId="3671642116" sldId="296"/>
        </pc:sldMkLst>
      </pc:sldChg>
      <pc:sldChg chg="modNotesTx">
        <pc:chgData name="Paolo Cremonesi" userId="51c5a61cfce953da" providerId="LiveId" clId="{974A1FBA-39E7-4D79-A05A-48BD95BE6792}" dt="2020-01-08T14:29:06.329" v="13" actId="6549"/>
        <pc:sldMkLst>
          <pc:docMk/>
          <pc:sldMk cId="2118053437" sldId="297"/>
        </pc:sldMkLst>
      </pc:sldChg>
      <pc:sldChg chg="modNotesTx">
        <pc:chgData name="Paolo Cremonesi" userId="51c5a61cfce953da" providerId="LiveId" clId="{974A1FBA-39E7-4D79-A05A-48BD95BE6792}" dt="2020-01-08T14:34:14.673" v="14" actId="6549"/>
        <pc:sldMkLst>
          <pc:docMk/>
          <pc:sldMk cId="125177287" sldId="298"/>
        </pc:sldMkLst>
      </pc:sldChg>
      <pc:sldChg chg="modNotesTx">
        <pc:chgData name="Paolo Cremonesi" userId="51c5a61cfce953da" providerId="LiveId" clId="{974A1FBA-39E7-4D79-A05A-48BD95BE6792}" dt="2020-01-08T14:36:29.215" v="21" actId="6549"/>
        <pc:sldMkLst>
          <pc:docMk/>
          <pc:sldMk cId="2193272938" sldId="305"/>
        </pc:sldMkLst>
      </pc:sldChg>
      <pc:sldChg chg="modNotesTx">
        <pc:chgData name="Paolo Cremonesi" userId="51c5a61cfce953da" providerId="LiveId" clId="{974A1FBA-39E7-4D79-A05A-48BD95BE6792}" dt="2020-01-08T14:37:28.158" v="22" actId="6549"/>
        <pc:sldMkLst>
          <pc:docMk/>
          <pc:sldMk cId="3763329958" sldId="373"/>
        </pc:sldMkLst>
      </pc:sldChg>
    </pc:docChg>
  </pc:docChgLst>
  <pc:docChgLst>
    <pc:chgData name="Giacomo Caslini" userId="8b9595fdb5ddc4c7" providerId="LiveId" clId="{87E4BDC0-0334-5A4C-8D89-6014CC7CEC12}"/>
    <pc:docChg chg="undo custSel modSld">
      <pc:chgData name="Giacomo Caslini" userId="8b9595fdb5ddc4c7" providerId="LiveId" clId="{87E4BDC0-0334-5A4C-8D89-6014CC7CEC12}" dt="2019-12-17T15:32:34.011" v="1942" actId="20577"/>
      <pc:docMkLst>
        <pc:docMk/>
      </pc:docMkLst>
      <pc:sldChg chg="modNotesTx">
        <pc:chgData name="Giacomo Caslini" userId="8b9595fdb5ddc4c7" providerId="LiveId" clId="{87E4BDC0-0334-5A4C-8D89-6014CC7CEC12}" dt="2019-12-17T15:27:11.530" v="1603" actId="20577"/>
        <pc:sldMkLst>
          <pc:docMk/>
          <pc:sldMk cId="3476960411" sldId="272"/>
        </pc:sldMkLst>
      </pc:sldChg>
      <pc:sldChg chg="modNotesTx">
        <pc:chgData name="Giacomo Caslini" userId="8b9595fdb5ddc4c7" providerId="LiveId" clId="{87E4BDC0-0334-5A4C-8D89-6014CC7CEC12}" dt="2019-12-16T14:07:34.717" v="34" actId="20577"/>
        <pc:sldMkLst>
          <pc:docMk/>
          <pc:sldMk cId="2193272938" sldId="305"/>
        </pc:sldMkLst>
      </pc:sldChg>
      <pc:sldChg chg="modNotesTx">
        <pc:chgData name="Giacomo Caslini" userId="8b9595fdb5ddc4c7" providerId="LiveId" clId="{87E4BDC0-0334-5A4C-8D89-6014CC7CEC12}" dt="2019-12-17T15:01:13.556" v="482" actId="20577"/>
        <pc:sldMkLst>
          <pc:docMk/>
          <pc:sldMk cId="2772120798" sldId="317"/>
        </pc:sldMkLst>
      </pc:sldChg>
      <pc:sldChg chg="modNotesTx">
        <pc:chgData name="Giacomo Caslini" userId="8b9595fdb5ddc4c7" providerId="LiveId" clId="{87E4BDC0-0334-5A4C-8D89-6014CC7CEC12}" dt="2019-12-17T15:28:22.914" v="1689" actId="20577"/>
        <pc:sldMkLst>
          <pc:docMk/>
          <pc:sldMk cId="2290242330" sldId="320"/>
        </pc:sldMkLst>
      </pc:sldChg>
      <pc:sldChg chg="modNotesTx">
        <pc:chgData name="Giacomo Caslini" userId="8b9595fdb5ddc4c7" providerId="LiveId" clId="{87E4BDC0-0334-5A4C-8D89-6014CC7CEC12}" dt="2019-12-16T14:38:12.678" v="61" actId="20577"/>
        <pc:sldMkLst>
          <pc:docMk/>
          <pc:sldMk cId="2363663434" sldId="334"/>
        </pc:sldMkLst>
      </pc:sldChg>
      <pc:sldChg chg="modNotesTx">
        <pc:chgData name="Giacomo Caslini" userId="8b9595fdb5ddc4c7" providerId="LiveId" clId="{87E4BDC0-0334-5A4C-8D89-6014CC7CEC12}" dt="2019-12-16T14:38:32.681" v="78" actId="20577"/>
        <pc:sldMkLst>
          <pc:docMk/>
          <pc:sldMk cId="1864737570" sldId="335"/>
        </pc:sldMkLst>
      </pc:sldChg>
      <pc:sldChg chg="modNotesTx">
        <pc:chgData name="Giacomo Caslini" userId="8b9595fdb5ddc4c7" providerId="LiveId" clId="{87E4BDC0-0334-5A4C-8D89-6014CC7CEC12}" dt="2019-12-16T14:40:32.608" v="134" actId="20577"/>
        <pc:sldMkLst>
          <pc:docMk/>
          <pc:sldMk cId="2645325208" sldId="336"/>
        </pc:sldMkLst>
      </pc:sldChg>
      <pc:sldChg chg="modNotesTx">
        <pc:chgData name="Giacomo Caslini" userId="8b9595fdb5ddc4c7" providerId="LiveId" clId="{87E4BDC0-0334-5A4C-8D89-6014CC7CEC12}" dt="2019-12-17T14:59:29.236" v="348" actId="20577"/>
        <pc:sldMkLst>
          <pc:docMk/>
          <pc:sldMk cId="707138500" sldId="344"/>
        </pc:sldMkLst>
      </pc:sldChg>
      <pc:sldChg chg="modNotesTx">
        <pc:chgData name="Giacomo Caslini" userId="8b9595fdb5ddc4c7" providerId="LiveId" clId="{87E4BDC0-0334-5A4C-8D89-6014CC7CEC12}" dt="2019-12-17T15:00:05.719" v="396" actId="20577"/>
        <pc:sldMkLst>
          <pc:docMk/>
          <pc:sldMk cId="3040532236" sldId="345"/>
        </pc:sldMkLst>
      </pc:sldChg>
      <pc:sldChg chg="modNotesTx">
        <pc:chgData name="Giacomo Caslini" userId="8b9595fdb5ddc4c7" providerId="LiveId" clId="{87E4BDC0-0334-5A4C-8D89-6014CC7CEC12}" dt="2019-12-17T15:28:50.800" v="1750" actId="20577"/>
        <pc:sldMkLst>
          <pc:docMk/>
          <pc:sldMk cId="2284925272" sldId="347"/>
        </pc:sldMkLst>
      </pc:sldChg>
      <pc:sldChg chg="modNotesTx">
        <pc:chgData name="Giacomo Caslini" userId="8b9595fdb5ddc4c7" providerId="LiveId" clId="{87E4BDC0-0334-5A4C-8D89-6014CC7CEC12}" dt="2019-12-17T15:32:34.011" v="1942" actId="20577"/>
        <pc:sldMkLst>
          <pc:docMk/>
          <pc:sldMk cId="2185815352" sldId="349"/>
        </pc:sldMkLst>
      </pc:sldChg>
      <pc:sldChg chg="modNotesTx">
        <pc:chgData name="Giacomo Caslini" userId="8b9595fdb5ddc4c7" providerId="LiveId" clId="{87E4BDC0-0334-5A4C-8D89-6014CC7CEC12}" dt="2019-12-17T15:30:42.673" v="1830" actId="20577"/>
        <pc:sldMkLst>
          <pc:docMk/>
          <pc:sldMk cId="672165754" sldId="350"/>
        </pc:sldMkLst>
      </pc:sldChg>
      <pc:sldChg chg="modNotesTx">
        <pc:chgData name="Giacomo Caslini" userId="8b9595fdb5ddc4c7" providerId="LiveId" clId="{87E4BDC0-0334-5A4C-8D89-6014CC7CEC12}" dt="2019-12-17T15:32:17.258" v="1914" actId="20577"/>
        <pc:sldMkLst>
          <pc:docMk/>
          <pc:sldMk cId="2550394961" sldId="351"/>
        </pc:sldMkLst>
      </pc:sldChg>
      <pc:sldChg chg="modNotesTx">
        <pc:chgData name="Giacomo Caslini" userId="8b9595fdb5ddc4c7" providerId="LiveId" clId="{87E4BDC0-0334-5A4C-8D89-6014CC7CEC12}" dt="2019-12-17T15:30:10.706" v="1778" actId="20577"/>
        <pc:sldMkLst>
          <pc:docMk/>
          <pc:sldMk cId="74126901" sldId="352"/>
        </pc:sldMkLst>
      </pc:sldChg>
      <pc:sldChg chg="modNotesTx">
        <pc:chgData name="Giacomo Caslini" userId="8b9595fdb5ddc4c7" providerId="LiveId" clId="{87E4BDC0-0334-5A4C-8D89-6014CC7CEC12}" dt="2019-12-17T15:14:55.491" v="890" actId="20577"/>
        <pc:sldMkLst>
          <pc:docMk/>
          <pc:sldMk cId="3207271411" sldId="356"/>
        </pc:sldMkLst>
      </pc:sldChg>
      <pc:sldChg chg="modNotesTx">
        <pc:chgData name="Giacomo Caslini" userId="8b9595fdb5ddc4c7" providerId="LiveId" clId="{87E4BDC0-0334-5A4C-8D89-6014CC7CEC12}" dt="2019-12-17T15:15:44.128" v="962" actId="20577"/>
        <pc:sldMkLst>
          <pc:docMk/>
          <pc:sldMk cId="154670917" sldId="357"/>
        </pc:sldMkLst>
      </pc:sldChg>
      <pc:sldChg chg="modNotesTx">
        <pc:chgData name="Giacomo Caslini" userId="8b9595fdb5ddc4c7" providerId="LiveId" clId="{87E4BDC0-0334-5A4C-8D89-6014CC7CEC12}" dt="2019-12-16T14:05:45.809" v="20" actId="20577"/>
        <pc:sldMkLst>
          <pc:docMk/>
          <pc:sldMk cId="3763329958" sldId="373"/>
        </pc:sldMkLst>
      </pc:sldChg>
      <pc:sldChg chg="modNotesTx">
        <pc:chgData name="Giacomo Caslini" userId="8b9595fdb5ddc4c7" providerId="LiveId" clId="{87E4BDC0-0334-5A4C-8D89-6014CC7CEC12}" dt="2019-12-16T14:07:14.023" v="33" actId="20577"/>
        <pc:sldMkLst>
          <pc:docMk/>
          <pc:sldMk cId="111802641" sldId="374"/>
        </pc:sldMkLst>
      </pc:sldChg>
      <pc:sldChg chg="modNotesTx">
        <pc:chgData name="Giacomo Caslini" userId="8b9595fdb5ddc4c7" providerId="LiveId" clId="{87E4BDC0-0334-5A4C-8D89-6014CC7CEC12}" dt="2019-12-16T14:06:58.681" v="31" actId="20577"/>
        <pc:sldMkLst>
          <pc:docMk/>
          <pc:sldMk cId="2363940901" sldId="375"/>
        </pc:sldMkLst>
      </pc:sldChg>
      <pc:sldChg chg="modNotesTx">
        <pc:chgData name="Giacomo Caslini" userId="8b9595fdb5ddc4c7" providerId="LiveId" clId="{87E4BDC0-0334-5A4C-8D89-6014CC7CEC12}" dt="2019-12-16T14:04:37.090" v="19" actId="20577"/>
        <pc:sldMkLst>
          <pc:docMk/>
          <pc:sldMk cId="4184823252" sldId="377"/>
        </pc:sldMkLst>
      </pc:sldChg>
      <pc:sldChg chg="modNotesTx">
        <pc:chgData name="Giacomo Caslini" userId="8b9595fdb5ddc4c7" providerId="LiveId" clId="{87E4BDC0-0334-5A4C-8D89-6014CC7CEC12}" dt="2019-12-17T14:58:30.366" v="249" actId="20577"/>
        <pc:sldMkLst>
          <pc:docMk/>
          <pc:sldMk cId="3298935913" sldId="379"/>
        </pc:sldMkLst>
      </pc:sldChg>
      <pc:sldChg chg="modNotesTx">
        <pc:chgData name="Giacomo Caslini" userId="8b9595fdb5ddc4c7" providerId="LiveId" clId="{87E4BDC0-0334-5A4C-8D89-6014CC7CEC12}" dt="2019-12-17T15:11:55.524" v="630" actId="20577"/>
        <pc:sldMkLst>
          <pc:docMk/>
          <pc:sldMk cId="1502054676" sldId="380"/>
        </pc:sldMkLst>
      </pc:sldChg>
      <pc:sldChg chg="modNotesTx">
        <pc:chgData name="Giacomo Caslini" userId="8b9595fdb5ddc4c7" providerId="LiveId" clId="{87E4BDC0-0334-5A4C-8D89-6014CC7CEC12}" dt="2019-12-17T15:12:33.744" v="700" actId="20577"/>
        <pc:sldMkLst>
          <pc:docMk/>
          <pc:sldMk cId="2988517739" sldId="382"/>
        </pc:sldMkLst>
      </pc:sldChg>
      <pc:sldChg chg="modNotesTx">
        <pc:chgData name="Giacomo Caslini" userId="8b9595fdb5ddc4c7" providerId="LiveId" clId="{87E4BDC0-0334-5A4C-8D89-6014CC7CEC12}" dt="2019-12-17T15:14:23.071" v="850" actId="20577"/>
        <pc:sldMkLst>
          <pc:docMk/>
          <pc:sldMk cId="3306464314" sldId="385"/>
        </pc:sldMkLst>
      </pc:sldChg>
      <pc:sldChg chg="modNotesTx">
        <pc:chgData name="Giacomo Caslini" userId="8b9595fdb5ddc4c7" providerId="LiveId" clId="{87E4BDC0-0334-5A4C-8D89-6014CC7CEC12}" dt="2019-12-17T15:17:04.899" v="1072" actId="20577"/>
        <pc:sldMkLst>
          <pc:docMk/>
          <pc:sldMk cId="2181751379" sldId="386"/>
        </pc:sldMkLst>
      </pc:sldChg>
      <pc:sldChg chg="modNotesTx">
        <pc:chgData name="Giacomo Caslini" userId="8b9595fdb5ddc4c7" providerId="LiveId" clId="{87E4BDC0-0334-5A4C-8D89-6014CC7CEC12}" dt="2019-12-17T15:13:23.338" v="742" actId="20577"/>
        <pc:sldMkLst>
          <pc:docMk/>
          <pc:sldMk cId="3571639320" sldId="388"/>
        </pc:sldMkLst>
      </pc:sldChg>
      <pc:sldChg chg="modNotesTx">
        <pc:chgData name="Giacomo Caslini" userId="8b9595fdb5ddc4c7" providerId="LiveId" clId="{87E4BDC0-0334-5A4C-8D89-6014CC7CEC12}" dt="2019-12-17T15:13:58.221" v="803" actId="20577"/>
        <pc:sldMkLst>
          <pc:docMk/>
          <pc:sldMk cId="2618587099" sldId="389"/>
        </pc:sldMkLst>
      </pc:sldChg>
      <pc:sldChg chg="modNotesTx">
        <pc:chgData name="Giacomo Caslini" userId="8b9595fdb5ddc4c7" providerId="LiveId" clId="{87E4BDC0-0334-5A4C-8D89-6014CC7CEC12}" dt="2019-12-17T15:27:02.802" v="1602" actId="20577"/>
        <pc:sldMkLst>
          <pc:docMk/>
          <pc:sldMk cId="370527144" sldId="395"/>
        </pc:sldMkLst>
      </pc:sldChg>
      <pc:sldChg chg="modNotesTx">
        <pc:chgData name="Giacomo Caslini" userId="8b9595fdb5ddc4c7" providerId="LiveId" clId="{87E4BDC0-0334-5A4C-8D89-6014CC7CEC12}" dt="2019-12-16T14:08:39.481" v="42" actId="20577"/>
        <pc:sldMkLst>
          <pc:docMk/>
          <pc:sldMk cId="3836816045" sldId="398"/>
        </pc:sldMkLst>
      </pc:sldChg>
      <pc:sldChg chg="modNotesTx">
        <pc:chgData name="Giacomo Caslini" userId="8b9595fdb5ddc4c7" providerId="LiveId" clId="{87E4BDC0-0334-5A4C-8D89-6014CC7CEC12}" dt="2019-12-17T14:58:57.168" v="303" actId="20577"/>
        <pc:sldMkLst>
          <pc:docMk/>
          <pc:sldMk cId="1866788400" sldId="400"/>
        </pc:sldMkLst>
      </pc:sldChg>
      <pc:sldChg chg="modNotesTx">
        <pc:chgData name="Giacomo Caslini" userId="8b9595fdb5ddc4c7" providerId="LiveId" clId="{87E4BDC0-0334-5A4C-8D89-6014CC7CEC12}" dt="2019-12-16T14:40:22.461" v="104" actId="20577"/>
        <pc:sldMkLst>
          <pc:docMk/>
          <pc:sldMk cId="2308428467" sldId="401"/>
        </pc:sldMkLst>
      </pc:sldChg>
      <pc:sldChg chg="modNotesTx">
        <pc:chgData name="Giacomo Caslini" userId="8b9595fdb5ddc4c7" providerId="LiveId" clId="{87E4BDC0-0334-5A4C-8D89-6014CC7CEC12}" dt="2019-12-16T14:41:41.245" v="179" actId="20577"/>
        <pc:sldMkLst>
          <pc:docMk/>
          <pc:sldMk cId="4024108803" sldId="402"/>
        </pc:sldMkLst>
      </pc:sldChg>
    </pc:docChg>
  </pc:docChgLst>
  <pc:docChgLst>
    <pc:chgData name="Eva B" userId="2aa142db93c58350" providerId="Windows Live" clId="Web-{C55C78FB-43E8-4AF6-B844-CD14784EEE54}"/>
    <pc:docChg chg="modSld">
      <pc:chgData name="Eva B" userId="2aa142db93c58350" providerId="Windows Live" clId="Web-{C55C78FB-43E8-4AF6-B844-CD14784EEE54}" dt="2019-12-10T21:41:40.873" v="3146"/>
      <pc:docMkLst>
        <pc:docMk/>
      </pc:docMkLst>
      <pc:sldChg chg="modNotes">
        <pc:chgData name="Eva B" userId="2aa142db93c58350" providerId="Windows Live" clId="Web-{C55C78FB-43E8-4AF6-B844-CD14784EEE54}" dt="2019-12-10T21:39:11.983" v="3127"/>
        <pc:sldMkLst>
          <pc:docMk/>
          <pc:sldMk cId="3476960411" sldId="272"/>
        </pc:sldMkLst>
      </pc:sldChg>
      <pc:sldChg chg="modNotes">
        <pc:chgData name="Eva B" userId="2aa142db93c58350" providerId="Windows Live" clId="Web-{C55C78FB-43E8-4AF6-B844-CD14784EEE54}" dt="2019-12-10T21:19:08.706" v="1993"/>
        <pc:sldMkLst>
          <pc:docMk/>
          <pc:sldMk cId="0" sldId="277"/>
        </pc:sldMkLst>
      </pc:sldChg>
      <pc:sldChg chg="modNotes">
        <pc:chgData name="Eva B" userId="2aa142db93c58350" providerId="Windows Live" clId="Web-{C55C78FB-43E8-4AF6-B844-CD14784EEE54}" dt="2019-12-10T21:20:12.535" v="2037"/>
        <pc:sldMkLst>
          <pc:docMk/>
          <pc:sldMk cId="0" sldId="278"/>
        </pc:sldMkLst>
      </pc:sldChg>
      <pc:sldChg chg="modNotes">
        <pc:chgData name="Eva B" userId="2aa142db93c58350" providerId="Windows Live" clId="Web-{C55C78FB-43E8-4AF6-B844-CD14784EEE54}" dt="2019-12-10T21:22:48.339" v="2250"/>
        <pc:sldMkLst>
          <pc:docMk/>
          <pc:sldMk cId="0" sldId="279"/>
        </pc:sldMkLst>
      </pc:sldChg>
      <pc:sldChg chg="modNotes">
        <pc:chgData name="Eva B" userId="2aa142db93c58350" providerId="Windows Live" clId="Web-{C55C78FB-43E8-4AF6-B844-CD14784EEE54}" dt="2019-12-10T21:30:32.386" v="2689"/>
        <pc:sldMkLst>
          <pc:docMk/>
          <pc:sldMk cId="0" sldId="280"/>
        </pc:sldMkLst>
      </pc:sldChg>
      <pc:sldChg chg="modNotes">
        <pc:chgData name="Eva B" userId="2aa142db93c58350" providerId="Windows Live" clId="Web-{C55C78FB-43E8-4AF6-B844-CD14784EEE54}" dt="2019-12-10T21:32:35.511" v="2820"/>
        <pc:sldMkLst>
          <pc:docMk/>
          <pc:sldMk cId="0" sldId="281"/>
        </pc:sldMkLst>
      </pc:sldChg>
      <pc:sldChg chg="modNotes">
        <pc:chgData name="Eva B" userId="2aa142db93c58350" providerId="Windows Live" clId="Web-{C55C78FB-43E8-4AF6-B844-CD14784EEE54}" dt="2019-12-10T21:39:25.264" v="3130"/>
        <pc:sldMkLst>
          <pc:docMk/>
          <pc:sldMk cId="2290242330" sldId="320"/>
        </pc:sldMkLst>
      </pc:sldChg>
      <pc:sldChg chg="modNotes">
        <pc:chgData name="Eva B" userId="2aa142db93c58350" providerId="Windows Live" clId="Web-{C55C78FB-43E8-4AF6-B844-CD14784EEE54}" dt="2019-12-10T21:40:50.983" v="3141"/>
        <pc:sldMkLst>
          <pc:docMk/>
          <pc:sldMk cId="1560696804" sldId="323"/>
        </pc:sldMkLst>
      </pc:sldChg>
      <pc:sldChg chg="modNotes">
        <pc:chgData name="Eva B" userId="2aa142db93c58350" providerId="Windows Live" clId="Web-{C55C78FB-43E8-4AF6-B844-CD14784EEE54}" dt="2019-12-10T21:41:08.561" v="3143"/>
        <pc:sldMkLst>
          <pc:docMk/>
          <pc:sldMk cId="274216516" sldId="324"/>
        </pc:sldMkLst>
      </pc:sldChg>
      <pc:sldChg chg="modNotes">
        <pc:chgData name="Eva B" userId="2aa142db93c58350" providerId="Windows Live" clId="Web-{C55C78FB-43E8-4AF6-B844-CD14784EEE54}" dt="2019-12-10T21:24:40.636" v="2364"/>
        <pc:sldMkLst>
          <pc:docMk/>
          <pc:sldMk cId="3244735007" sldId="325"/>
        </pc:sldMkLst>
      </pc:sldChg>
      <pc:sldChg chg="modNotes">
        <pc:chgData name="Eva B" userId="2aa142db93c58350" providerId="Windows Live" clId="Web-{C55C78FB-43E8-4AF6-B844-CD14784EEE54}" dt="2019-12-10T21:41:33.639" v="3145"/>
        <pc:sldMkLst>
          <pc:docMk/>
          <pc:sldMk cId="2055214415" sldId="326"/>
        </pc:sldMkLst>
      </pc:sldChg>
      <pc:sldChg chg="modNotes">
        <pc:chgData name="Eva B" userId="2aa142db93c58350" providerId="Windows Live" clId="Web-{C55C78FB-43E8-4AF6-B844-CD14784EEE54}" dt="2019-12-10T21:39:46.373" v="3133"/>
        <pc:sldMkLst>
          <pc:docMk/>
          <pc:sldMk cId="2284925272" sldId="347"/>
        </pc:sldMkLst>
      </pc:sldChg>
      <pc:sldChg chg="modNotes">
        <pc:chgData name="Eva B" userId="2aa142db93c58350" providerId="Windows Live" clId="Web-{C55C78FB-43E8-4AF6-B844-CD14784EEE54}" dt="2019-12-10T21:40:18.545" v="3137"/>
        <pc:sldMkLst>
          <pc:docMk/>
          <pc:sldMk cId="2185815352" sldId="349"/>
        </pc:sldMkLst>
      </pc:sldChg>
      <pc:sldChg chg="modNotes">
        <pc:chgData name="Eva B" userId="2aa142db93c58350" providerId="Windows Live" clId="Web-{C55C78FB-43E8-4AF6-B844-CD14784EEE54}" dt="2019-12-10T21:40:01.780" v="3135"/>
        <pc:sldMkLst>
          <pc:docMk/>
          <pc:sldMk cId="672165754" sldId="350"/>
        </pc:sldMkLst>
      </pc:sldChg>
      <pc:sldChg chg="modNotes">
        <pc:chgData name="Eva B" userId="2aa142db93c58350" providerId="Windows Live" clId="Web-{C55C78FB-43E8-4AF6-B844-CD14784EEE54}" dt="2019-12-10T21:40:10.342" v="3136"/>
        <pc:sldMkLst>
          <pc:docMk/>
          <pc:sldMk cId="2550394961" sldId="351"/>
        </pc:sldMkLst>
      </pc:sldChg>
      <pc:sldChg chg="modNotes">
        <pc:chgData name="Eva B" userId="2aa142db93c58350" providerId="Windows Live" clId="Web-{C55C78FB-43E8-4AF6-B844-CD14784EEE54}" dt="2019-12-10T21:39:53.342" v="3134"/>
        <pc:sldMkLst>
          <pc:docMk/>
          <pc:sldMk cId="74126901" sldId="352"/>
        </pc:sldMkLst>
      </pc:sldChg>
      <pc:sldChg chg="modNotes">
        <pc:chgData name="Eva B" userId="2aa142db93c58350" providerId="Windows Live" clId="Web-{C55C78FB-43E8-4AF6-B844-CD14784EEE54}" dt="2019-12-10T21:40:36.014" v="3139"/>
        <pc:sldMkLst>
          <pc:docMk/>
          <pc:sldMk cId="3960293440" sldId="353"/>
        </pc:sldMkLst>
      </pc:sldChg>
      <pc:sldChg chg="modNotes">
        <pc:chgData name="Eva B" userId="2aa142db93c58350" providerId="Windows Live" clId="Web-{C55C78FB-43E8-4AF6-B844-CD14784EEE54}" dt="2019-12-10T21:40:43.045" v="3140"/>
        <pc:sldMkLst>
          <pc:docMk/>
          <pc:sldMk cId="3230953094" sldId="354"/>
        </pc:sldMkLst>
      </pc:sldChg>
      <pc:sldChg chg="modNotes">
        <pc:chgData name="Eva B" userId="2aa142db93c58350" providerId="Windows Live" clId="Web-{C55C78FB-43E8-4AF6-B844-CD14784EEE54}" dt="2019-12-10T21:40:26.951" v="3138"/>
        <pc:sldMkLst>
          <pc:docMk/>
          <pc:sldMk cId="2050501455" sldId="355"/>
        </pc:sldMkLst>
      </pc:sldChg>
      <pc:sldChg chg="modNotes">
        <pc:chgData name="Eva B" userId="2aa142db93c58350" providerId="Windows Live" clId="Web-{C55C78FB-43E8-4AF6-B844-CD14784EEE54}" dt="2019-12-10T21:40:58.420" v="3142"/>
        <pc:sldMkLst>
          <pc:docMk/>
          <pc:sldMk cId="2636197114" sldId="358"/>
        </pc:sldMkLst>
      </pc:sldChg>
      <pc:sldChg chg="modNotes">
        <pc:chgData name="Eva B" userId="2aa142db93c58350" providerId="Windows Live" clId="Web-{C55C78FB-43E8-4AF6-B844-CD14784EEE54}" dt="2019-12-10T21:41:18.795" v="3144"/>
        <pc:sldMkLst>
          <pc:docMk/>
          <pc:sldMk cId="2867208734" sldId="359"/>
        </pc:sldMkLst>
      </pc:sldChg>
      <pc:sldChg chg="modNotes">
        <pc:chgData name="Eva B" userId="2aa142db93c58350" providerId="Windows Live" clId="Web-{C55C78FB-43E8-4AF6-B844-CD14784EEE54}" dt="2019-12-10T21:41:40.873" v="3146"/>
        <pc:sldMkLst>
          <pc:docMk/>
          <pc:sldMk cId="2975826083" sldId="360"/>
        </pc:sldMkLst>
      </pc:sldChg>
      <pc:sldChg chg="modNotes">
        <pc:chgData name="Eva B" userId="2aa142db93c58350" providerId="Windows Live" clId="Web-{C55C78FB-43E8-4AF6-B844-CD14784EEE54}" dt="2019-12-10T21:33:50.636" v="2884"/>
        <pc:sldMkLst>
          <pc:docMk/>
          <pc:sldMk cId="1431872010" sldId="361"/>
        </pc:sldMkLst>
      </pc:sldChg>
      <pc:sldChg chg="modNotes">
        <pc:chgData name="Eva B" userId="2aa142db93c58350" providerId="Windows Live" clId="Web-{C55C78FB-43E8-4AF6-B844-CD14784EEE54}" dt="2019-12-10T21:34:34.136" v="2926"/>
        <pc:sldMkLst>
          <pc:docMk/>
          <pc:sldMk cId="2791815732" sldId="362"/>
        </pc:sldMkLst>
      </pc:sldChg>
      <pc:sldChg chg="modNotes">
        <pc:chgData name="Eva B" userId="2aa142db93c58350" providerId="Windows Live" clId="Web-{C55C78FB-43E8-4AF6-B844-CD14784EEE54}" dt="2019-12-10T21:35:15.558" v="2972"/>
        <pc:sldMkLst>
          <pc:docMk/>
          <pc:sldMk cId="2898234179" sldId="363"/>
        </pc:sldMkLst>
      </pc:sldChg>
      <pc:sldChg chg="modNotes">
        <pc:chgData name="Eva B" userId="2aa142db93c58350" providerId="Windows Live" clId="Web-{C55C78FB-43E8-4AF6-B844-CD14784EEE54}" dt="2019-12-10T21:35:29.357" v="2992"/>
        <pc:sldMkLst>
          <pc:docMk/>
          <pc:sldMk cId="2347589796" sldId="364"/>
        </pc:sldMkLst>
      </pc:sldChg>
      <pc:sldChg chg="modNotes">
        <pc:chgData name="Eva B" userId="2aa142db93c58350" providerId="Windows Live" clId="Web-{C55C78FB-43E8-4AF6-B844-CD14784EEE54}" dt="2019-12-10T21:35:53.138" v="3017"/>
        <pc:sldMkLst>
          <pc:docMk/>
          <pc:sldMk cId="2327471249" sldId="365"/>
        </pc:sldMkLst>
      </pc:sldChg>
      <pc:sldChg chg="modNotes">
        <pc:chgData name="Eva B" userId="2aa142db93c58350" providerId="Windows Live" clId="Web-{C55C78FB-43E8-4AF6-B844-CD14784EEE54}" dt="2019-12-10T21:37:08.997" v="3120"/>
        <pc:sldMkLst>
          <pc:docMk/>
          <pc:sldMk cId="1250630461" sldId="366"/>
        </pc:sldMkLst>
      </pc:sldChg>
      <pc:sldChg chg="modNotes">
        <pc:chgData name="Eva B" userId="2aa142db93c58350" providerId="Windows Live" clId="Web-{C55C78FB-43E8-4AF6-B844-CD14784EEE54}" dt="2019-12-10T21:30:44.792" v="2691"/>
        <pc:sldMkLst>
          <pc:docMk/>
          <pc:sldMk cId="2348133292" sldId="367"/>
        </pc:sldMkLst>
      </pc:sldChg>
      <pc:sldChg chg="modNotes">
        <pc:chgData name="Eva B" userId="2aa142db93c58350" providerId="Windows Live" clId="Web-{C55C78FB-43E8-4AF6-B844-CD14784EEE54}" dt="2019-12-10T21:25:16.886" v="2367"/>
        <pc:sldMkLst>
          <pc:docMk/>
          <pc:sldMk cId="450355363" sldId="368"/>
        </pc:sldMkLst>
      </pc:sldChg>
      <pc:sldChg chg="modNotes">
        <pc:chgData name="Eva B" userId="2aa142db93c58350" providerId="Windows Live" clId="Web-{C55C78FB-43E8-4AF6-B844-CD14784EEE54}" dt="2019-12-10T21:38:22.686" v="3123"/>
        <pc:sldMkLst>
          <pc:docMk/>
          <pc:sldMk cId="1502054676" sldId="380"/>
        </pc:sldMkLst>
      </pc:sldChg>
      <pc:sldChg chg="modNotes">
        <pc:chgData name="Eva B" userId="2aa142db93c58350" providerId="Windows Live" clId="Web-{C55C78FB-43E8-4AF6-B844-CD14784EEE54}" dt="2019-12-10T21:38:33.951" v="3124"/>
        <pc:sldMkLst>
          <pc:docMk/>
          <pc:sldMk cId="2988517739" sldId="382"/>
        </pc:sldMkLst>
      </pc:sldChg>
      <pc:sldChg chg="modNotes">
        <pc:chgData name="Eva B" userId="2aa142db93c58350" providerId="Windows Live" clId="Web-{C55C78FB-43E8-4AF6-B844-CD14784EEE54}" dt="2019-12-10T21:38:48.920" v="3125"/>
        <pc:sldMkLst>
          <pc:docMk/>
          <pc:sldMk cId="3571639320" sldId="388"/>
        </pc:sldMkLst>
      </pc:sldChg>
      <pc:sldChg chg="modNotes">
        <pc:chgData name="Eva B" userId="2aa142db93c58350" providerId="Windows Live" clId="Web-{C55C78FB-43E8-4AF6-B844-CD14784EEE54}" dt="2019-12-10T21:38:57.920" v="3126"/>
        <pc:sldMkLst>
          <pc:docMk/>
          <pc:sldMk cId="2618587099" sldId="389"/>
        </pc:sldMkLst>
      </pc:sldChg>
      <pc:sldChg chg="modNotes">
        <pc:chgData name="Eva B" userId="2aa142db93c58350" providerId="Windows Live" clId="Web-{C55C78FB-43E8-4AF6-B844-CD14784EEE54}" dt="2019-12-10T20:42:52.374" v="1701"/>
        <pc:sldMkLst>
          <pc:docMk/>
          <pc:sldMk cId="3515930206" sldId="393"/>
        </pc:sldMkLst>
      </pc:sldChg>
      <pc:sldChg chg="modNotes">
        <pc:chgData name="Eva B" userId="2aa142db93c58350" providerId="Windows Live" clId="Web-{C55C78FB-43E8-4AF6-B844-CD14784EEE54}" dt="2019-12-10T20:36:51.110" v="1215"/>
        <pc:sldMkLst>
          <pc:docMk/>
          <pc:sldMk cId="4127929399" sldId="394"/>
        </pc:sldMkLst>
      </pc:sldChg>
    </pc:docChg>
  </pc:docChgLst>
  <pc:docChgLst>
    <pc:chgData name="Paolo Cremonesi" userId="51c5a61cfce953da" providerId="LiveId" clId="{DA3D4EDF-C6FF-4A06-A13A-9EB191EE46DF}"/>
    <pc:docChg chg="undo redo custSel modSld">
      <pc:chgData name="Paolo Cremonesi" userId="51c5a61cfce953da" providerId="LiveId" clId="{DA3D4EDF-C6FF-4A06-A13A-9EB191EE46DF}" dt="2019-12-11T14:40:29.145" v="1188"/>
      <pc:docMkLst>
        <pc:docMk/>
      </pc:docMkLst>
      <pc:sldChg chg="modNotesTx">
        <pc:chgData name="Paolo Cremonesi" userId="51c5a61cfce953da" providerId="LiveId" clId="{DA3D4EDF-C6FF-4A06-A13A-9EB191EE46DF}" dt="2019-12-11T14:29:00.106" v="570" actId="20577"/>
        <pc:sldMkLst>
          <pc:docMk/>
          <pc:sldMk cId="3476960411" sldId="272"/>
        </pc:sldMkLst>
      </pc:sldChg>
      <pc:sldChg chg="modNotesTx">
        <pc:chgData name="Paolo Cremonesi" userId="51c5a61cfce953da" providerId="LiveId" clId="{DA3D4EDF-C6FF-4A06-A13A-9EB191EE46DF}" dt="2019-12-11T14:39:16.966" v="1187" actId="20577"/>
        <pc:sldMkLst>
          <pc:docMk/>
          <pc:sldMk cId="0" sldId="277"/>
        </pc:sldMkLst>
      </pc:sldChg>
      <pc:sldChg chg="modNotesTx">
        <pc:chgData name="Paolo Cremonesi" userId="51c5a61cfce953da" providerId="LiveId" clId="{DA3D4EDF-C6FF-4A06-A13A-9EB191EE46DF}" dt="2019-12-11T14:23:27.611" v="300" actId="6549"/>
        <pc:sldMkLst>
          <pc:docMk/>
          <pc:sldMk cId="2772120798" sldId="317"/>
        </pc:sldMkLst>
      </pc:sldChg>
      <pc:sldChg chg="modNotesTx">
        <pc:chgData name="Paolo Cremonesi" userId="51c5a61cfce953da" providerId="LiveId" clId="{DA3D4EDF-C6FF-4A06-A13A-9EB191EE46DF}" dt="2019-12-11T14:30:38.435" v="598" actId="20577"/>
        <pc:sldMkLst>
          <pc:docMk/>
          <pc:sldMk cId="2290242330" sldId="320"/>
        </pc:sldMkLst>
      </pc:sldChg>
      <pc:sldChg chg="modNotesTx">
        <pc:chgData name="Paolo Cremonesi" userId="51c5a61cfce953da" providerId="LiveId" clId="{DA3D4EDF-C6FF-4A06-A13A-9EB191EE46DF}" dt="2019-12-11T14:35:44.003" v="1031" actId="20577"/>
        <pc:sldMkLst>
          <pc:docMk/>
          <pc:sldMk cId="1560696804" sldId="323"/>
        </pc:sldMkLst>
      </pc:sldChg>
      <pc:sldChg chg="modNotesTx">
        <pc:chgData name="Paolo Cremonesi" userId="51c5a61cfce953da" providerId="LiveId" clId="{DA3D4EDF-C6FF-4A06-A13A-9EB191EE46DF}" dt="2019-12-11T14:38:13.934" v="1096" actId="20577"/>
        <pc:sldMkLst>
          <pc:docMk/>
          <pc:sldMk cId="3244735007" sldId="325"/>
        </pc:sldMkLst>
      </pc:sldChg>
      <pc:sldChg chg="modNotesTx">
        <pc:chgData name="Paolo Cremonesi" userId="51c5a61cfce953da" providerId="LiveId" clId="{DA3D4EDF-C6FF-4A06-A13A-9EB191EE46DF}" dt="2019-12-11T14:38:32.764" v="1123" actId="6549"/>
        <pc:sldMkLst>
          <pc:docMk/>
          <pc:sldMk cId="2055214415" sldId="326"/>
        </pc:sldMkLst>
      </pc:sldChg>
      <pc:sldChg chg="modNotesTx">
        <pc:chgData name="Paolo Cremonesi" userId="51c5a61cfce953da" providerId="LiveId" clId="{DA3D4EDF-C6FF-4A06-A13A-9EB191EE46DF}" dt="2019-12-11T14:30:52.239" v="614" actId="20577"/>
        <pc:sldMkLst>
          <pc:docMk/>
          <pc:sldMk cId="2284925272" sldId="347"/>
        </pc:sldMkLst>
      </pc:sldChg>
      <pc:sldChg chg="modNotesTx">
        <pc:chgData name="Paolo Cremonesi" userId="51c5a61cfce953da" providerId="LiveId" clId="{DA3D4EDF-C6FF-4A06-A13A-9EB191EE46DF}" dt="2019-12-11T14:34:00.454" v="924" actId="20577"/>
        <pc:sldMkLst>
          <pc:docMk/>
          <pc:sldMk cId="2185815352" sldId="349"/>
        </pc:sldMkLst>
      </pc:sldChg>
      <pc:sldChg chg="modNotesTx">
        <pc:chgData name="Paolo Cremonesi" userId="51c5a61cfce953da" providerId="LiveId" clId="{DA3D4EDF-C6FF-4A06-A13A-9EB191EE46DF}" dt="2019-12-11T14:31:45.078" v="697" actId="20577"/>
        <pc:sldMkLst>
          <pc:docMk/>
          <pc:sldMk cId="672165754" sldId="350"/>
        </pc:sldMkLst>
      </pc:sldChg>
      <pc:sldChg chg="modNotesTx">
        <pc:chgData name="Paolo Cremonesi" userId="51c5a61cfce953da" providerId="LiveId" clId="{DA3D4EDF-C6FF-4A06-A13A-9EB191EE46DF}" dt="2019-12-11T14:33:24.859" v="860" actId="6549"/>
        <pc:sldMkLst>
          <pc:docMk/>
          <pc:sldMk cId="2550394961" sldId="351"/>
        </pc:sldMkLst>
      </pc:sldChg>
      <pc:sldChg chg="modNotesTx">
        <pc:chgData name="Paolo Cremonesi" userId="51c5a61cfce953da" providerId="LiveId" clId="{DA3D4EDF-C6FF-4A06-A13A-9EB191EE46DF}" dt="2019-12-11T14:31:27.074" v="681" actId="20577"/>
        <pc:sldMkLst>
          <pc:docMk/>
          <pc:sldMk cId="74126901" sldId="352"/>
        </pc:sldMkLst>
      </pc:sldChg>
      <pc:sldChg chg="modNotesTx">
        <pc:chgData name="Paolo Cremonesi" userId="51c5a61cfce953da" providerId="LiveId" clId="{DA3D4EDF-C6FF-4A06-A13A-9EB191EE46DF}" dt="2019-12-11T14:34:52.264" v="1006" actId="6549"/>
        <pc:sldMkLst>
          <pc:docMk/>
          <pc:sldMk cId="3960293440" sldId="353"/>
        </pc:sldMkLst>
      </pc:sldChg>
      <pc:sldChg chg="modNotesTx">
        <pc:chgData name="Paolo Cremonesi" userId="51c5a61cfce953da" providerId="LiveId" clId="{DA3D4EDF-C6FF-4A06-A13A-9EB191EE46DF}" dt="2019-12-11T14:35:08.486" v="1023" actId="6549"/>
        <pc:sldMkLst>
          <pc:docMk/>
          <pc:sldMk cId="3230953094" sldId="354"/>
        </pc:sldMkLst>
      </pc:sldChg>
      <pc:sldChg chg="modNotesTx">
        <pc:chgData name="Paolo Cremonesi" userId="51c5a61cfce953da" providerId="LiveId" clId="{DA3D4EDF-C6FF-4A06-A13A-9EB191EE46DF}" dt="2019-12-11T14:34:30.795" v="988" actId="6549"/>
        <pc:sldMkLst>
          <pc:docMk/>
          <pc:sldMk cId="2050501455" sldId="355"/>
        </pc:sldMkLst>
      </pc:sldChg>
      <pc:sldChg chg="modNotesTx">
        <pc:chgData name="Paolo Cremonesi" userId="51c5a61cfce953da" providerId="LiveId" clId="{DA3D4EDF-C6FF-4A06-A13A-9EB191EE46DF}" dt="2019-12-11T14:36:11.650" v="1036" actId="20577"/>
        <pc:sldMkLst>
          <pc:docMk/>
          <pc:sldMk cId="2867208734" sldId="359"/>
        </pc:sldMkLst>
      </pc:sldChg>
      <pc:sldChg chg="modNotesTx">
        <pc:chgData name="Paolo Cremonesi" userId="51c5a61cfce953da" providerId="LiveId" clId="{DA3D4EDF-C6FF-4A06-A13A-9EB191EE46DF}" dt="2019-12-11T14:39:02.391" v="1159" actId="20577"/>
        <pc:sldMkLst>
          <pc:docMk/>
          <pc:sldMk cId="2975826083" sldId="360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1431872010" sldId="361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791815732" sldId="362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898234179" sldId="363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347589796" sldId="364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2327471249" sldId="365"/>
        </pc:sldMkLst>
      </pc:sldChg>
      <pc:sldChg chg="modTransition">
        <pc:chgData name="Paolo Cremonesi" userId="51c5a61cfce953da" providerId="LiveId" clId="{DA3D4EDF-C6FF-4A06-A13A-9EB191EE46DF}" dt="2019-12-11T14:40:29.145" v="1188"/>
        <pc:sldMkLst>
          <pc:docMk/>
          <pc:sldMk cId="1250630461" sldId="366"/>
        </pc:sldMkLst>
      </pc:sldChg>
      <pc:sldChg chg="modNotesTx">
        <pc:chgData name="Paolo Cremonesi" userId="51c5a61cfce953da" providerId="LiveId" clId="{DA3D4EDF-C6FF-4A06-A13A-9EB191EE46DF}" dt="2019-12-11T14:21:32.085" v="82" actId="6549"/>
        <pc:sldMkLst>
          <pc:docMk/>
          <pc:sldMk cId="804032027" sldId="378"/>
        </pc:sldMkLst>
      </pc:sldChg>
      <pc:sldChg chg="modSp modNotesTx">
        <pc:chgData name="Paolo Cremonesi" userId="51c5a61cfce953da" providerId="LiveId" clId="{DA3D4EDF-C6FF-4A06-A13A-9EB191EE46DF}" dt="2019-12-11T14:22:48.058" v="247" actId="20577"/>
        <pc:sldMkLst>
          <pc:docMk/>
          <pc:sldMk cId="3298935913" sldId="379"/>
        </pc:sldMkLst>
        <pc:spChg chg="mod">
          <ac:chgData name="Paolo Cremonesi" userId="51c5a61cfce953da" providerId="LiveId" clId="{DA3D4EDF-C6FF-4A06-A13A-9EB191EE46DF}" dt="2019-12-11T14:20:35.882" v="2" actId="20577"/>
          <ac:spMkLst>
            <pc:docMk/>
            <pc:sldMk cId="3298935913" sldId="379"/>
            <ac:spMk id="14" creationId="{E313B42F-6B6C-47A1-8ED0-615C7FE4063C}"/>
          </ac:spMkLst>
        </pc:spChg>
      </pc:sldChg>
      <pc:sldChg chg="modNotesTx">
        <pc:chgData name="Paolo Cremonesi" userId="51c5a61cfce953da" providerId="LiveId" clId="{DA3D4EDF-C6FF-4A06-A13A-9EB191EE46DF}" dt="2019-12-11T14:26:58.402" v="420" actId="6549"/>
        <pc:sldMkLst>
          <pc:docMk/>
          <pc:sldMk cId="1502054676" sldId="380"/>
        </pc:sldMkLst>
      </pc:sldChg>
      <pc:sldChg chg="modNotesTx">
        <pc:chgData name="Paolo Cremonesi" userId="51c5a61cfce953da" providerId="LiveId" clId="{DA3D4EDF-C6FF-4A06-A13A-9EB191EE46DF}" dt="2019-12-11T14:28:28.216" v="520" actId="20577"/>
        <pc:sldMkLst>
          <pc:docMk/>
          <pc:sldMk cId="2181751379" sldId="386"/>
        </pc:sldMkLst>
      </pc:sldChg>
      <pc:sldChg chg="modNotesTx">
        <pc:chgData name="Paolo Cremonesi" userId="51c5a61cfce953da" providerId="LiveId" clId="{DA3D4EDF-C6FF-4A06-A13A-9EB191EE46DF}" dt="2019-12-11T14:27:56.540" v="498" actId="6549"/>
        <pc:sldMkLst>
          <pc:docMk/>
          <pc:sldMk cId="3571639320" sldId="388"/>
        </pc:sldMkLst>
      </pc:sldChg>
      <pc:sldChg chg="modNotesTx">
        <pc:chgData name="Paolo Cremonesi" userId="51c5a61cfce953da" providerId="LiveId" clId="{DA3D4EDF-C6FF-4A06-A13A-9EB191EE46DF}" dt="2019-12-11T14:28:11.547" v="519" actId="20577"/>
        <pc:sldMkLst>
          <pc:docMk/>
          <pc:sldMk cId="2618587099" sldId="389"/>
        </pc:sldMkLst>
      </pc:sldChg>
      <pc:sldChg chg="modNotesTx">
        <pc:chgData name="Paolo Cremonesi" userId="51c5a61cfce953da" providerId="LiveId" clId="{DA3D4EDF-C6FF-4A06-A13A-9EB191EE46DF}" dt="2019-12-11T14:37:15.905" v="1091" actId="20577"/>
        <pc:sldMkLst>
          <pc:docMk/>
          <pc:sldMk cId="3515930206" sldId="393"/>
        </pc:sldMkLst>
      </pc:sldChg>
      <pc:sldChg chg="modSp">
        <pc:chgData name="Paolo Cremonesi" userId="51c5a61cfce953da" providerId="LiveId" clId="{DA3D4EDF-C6FF-4A06-A13A-9EB191EE46DF}" dt="2019-12-11T14:29:50.169" v="575"/>
        <pc:sldMkLst>
          <pc:docMk/>
          <pc:sldMk cId="370527144" sldId="395"/>
        </pc:sldMkLst>
        <pc:spChg chg="mod">
          <ac:chgData name="Paolo Cremonesi" userId="51c5a61cfce953da" providerId="LiveId" clId="{DA3D4EDF-C6FF-4A06-A13A-9EB191EE46DF}" dt="2019-12-11T14:29:50.169" v="575"/>
          <ac:spMkLst>
            <pc:docMk/>
            <pc:sldMk cId="370527144" sldId="395"/>
            <ac:spMk id="9" creationId="{C19B1C76-EC2F-4DB0-A793-1D7243071AC1}"/>
          </ac:spMkLst>
        </pc:spChg>
      </pc:sldChg>
      <pc:sldChg chg="modNotesTx">
        <pc:chgData name="Paolo Cremonesi" userId="51c5a61cfce953da" providerId="LiveId" clId="{DA3D4EDF-C6FF-4A06-A13A-9EB191EE46DF}" dt="2019-12-11T14:22:57.469" v="260" actId="20577"/>
        <pc:sldMkLst>
          <pc:docMk/>
          <pc:sldMk cId="1866788400" sldId="400"/>
        </pc:sldMkLst>
      </pc:sldChg>
    </pc:docChg>
  </pc:docChgLst>
  <pc:docChgLst>
    <pc:chgData name="Eva B" userId="2aa142db93c58350" providerId="LiveId" clId="{F1818B17-ABA8-415B-861E-09E6110709BD}"/>
    <pc:docChg chg="custSel modSld">
      <pc:chgData name="Eva B" userId="2aa142db93c58350" providerId="LiveId" clId="{F1818B17-ABA8-415B-861E-09E6110709BD}" dt="2019-12-17T18:00:37.406" v="270" actId="20577"/>
      <pc:docMkLst>
        <pc:docMk/>
      </pc:docMkLst>
      <pc:sldChg chg="modNotesTx">
        <pc:chgData name="Eva B" userId="2aa142db93c58350" providerId="LiveId" clId="{F1818B17-ABA8-415B-861E-09E6110709BD}" dt="2019-12-16T13:07:41.292" v="15" actId="20577"/>
        <pc:sldMkLst>
          <pc:docMk/>
          <pc:sldMk cId="0" sldId="256"/>
        </pc:sldMkLst>
      </pc:sldChg>
      <pc:sldChg chg="modNotesTx">
        <pc:chgData name="Eva B" userId="2aa142db93c58350" providerId="LiveId" clId="{F1818B17-ABA8-415B-861E-09E6110709BD}" dt="2019-12-16T14:03:06.802" v="25" actId="20577"/>
        <pc:sldMkLst>
          <pc:docMk/>
          <pc:sldMk cId="0" sldId="258"/>
        </pc:sldMkLst>
      </pc:sldChg>
      <pc:sldChg chg="modNotesTx">
        <pc:chgData name="Eva B" userId="2aa142db93c58350" providerId="LiveId" clId="{F1818B17-ABA8-415B-861E-09E6110709BD}" dt="2019-12-17T17:33:34.641" v="233" actId="20577"/>
        <pc:sldMkLst>
          <pc:docMk/>
          <pc:sldMk cId="162254330" sldId="262"/>
        </pc:sldMkLst>
      </pc:sldChg>
      <pc:sldChg chg="modNotesTx">
        <pc:chgData name="Eva B" userId="2aa142db93c58350" providerId="LiveId" clId="{F1818B17-ABA8-415B-861E-09E6110709BD}" dt="2019-12-16T13:30:16.725" v="24" actId="20577"/>
        <pc:sldMkLst>
          <pc:docMk/>
          <pc:sldMk cId="1049249970" sldId="295"/>
        </pc:sldMkLst>
      </pc:sldChg>
      <pc:sldChg chg="modNotesTx">
        <pc:chgData name="Eva B" userId="2aa142db93c58350" providerId="LiveId" clId="{F1818B17-ABA8-415B-861E-09E6110709BD}" dt="2019-12-17T17:20:04.979" v="191" actId="20577"/>
        <pc:sldMkLst>
          <pc:docMk/>
          <pc:sldMk cId="3671642116" sldId="296"/>
        </pc:sldMkLst>
      </pc:sldChg>
      <pc:sldChg chg="modNotesTx">
        <pc:chgData name="Eva B" userId="2aa142db93c58350" providerId="LiveId" clId="{F1818B17-ABA8-415B-861E-09E6110709BD}" dt="2019-12-17T17:20:42.758" v="198" actId="6549"/>
        <pc:sldMkLst>
          <pc:docMk/>
          <pc:sldMk cId="2118053437" sldId="297"/>
        </pc:sldMkLst>
      </pc:sldChg>
      <pc:sldChg chg="modNotesTx">
        <pc:chgData name="Eva B" userId="2aa142db93c58350" providerId="LiveId" clId="{F1818B17-ABA8-415B-861E-09E6110709BD}" dt="2019-12-17T17:23:43.751" v="209" actId="313"/>
        <pc:sldMkLst>
          <pc:docMk/>
          <pc:sldMk cId="125177287" sldId="298"/>
        </pc:sldMkLst>
      </pc:sldChg>
      <pc:sldChg chg="modNotesTx">
        <pc:chgData name="Eva B" userId="2aa142db93c58350" providerId="LiveId" clId="{F1818B17-ABA8-415B-861E-09E6110709BD}" dt="2019-12-17T17:30:58.395" v="232" actId="20577"/>
        <pc:sldMkLst>
          <pc:docMk/>
          <pc:sldMk cId="2877754533" sldId="314"/>
        </pc:sldMkLst>
      </pc:sldChg>
      <pc:sldChg chg="modNotesTx">
        <pc:chgData name="Eva B" userId="2aa142db93c58350" providerId="LiveId" clId="{F1818B17-ABA8-415B-861E-09E6110709BD}" dt="2019-12-17T17:36:06.492" v="240" actId="6549"/>
        <pc:sldMkLst>
          <pc:docMk/>
          <pc:sldMk cId="2246884580" sldId="327"/>
        </pc:sldMkLst>
      </pc:sldChg>
      <pc:sldChg chg="modNotesTx">
        <pc:chgData name="Eva B" userId="2aa142db93c58350" providerId="LiveId" clId="{F1818B17-ABA8-415B-861E-09E6110709BD}" dt="2019-12-17T17:38:03.695" v="247" actId="6549"/>
        <pc:sldMkLst>
          <pc:docMk/>
          <pc:sldMk cId="127641432" sldId="329"/>
        </pc:sldMkLst>
      </pc:sldChg>
      <pc:sldChg chg="modNotesTx">
        <pc:chgData name="Eva B" userId="2aa142db93c58350" providerId="LiveId" clId="{F1818B17-ABA8-415B-861E-09E6110709BD}" dt="2019-12-17T18:00:37.406" v="270" actId="20577"/>
        <pc:sldMkLst>
          <pc:docMk/>
          <pc:sldMk cId="915696009" sldId="331"/>
        </pc:sldMkLst>
      </pc:sldChg>
      <pc:sldChg chg="modNotesTx">
        <pc:chgData name="Eva B" userId="2aa142db93c58350" providerId="LiveId" clId="{F1818B17-ABA8-415B-861E-09E6110709BD}" dt="2019-12-17T16:35:04.262" v="42" actId="20577"/>
        <pc:sldMkLst>
          <pc:docMk/>
          <pc:sldMk cId="3960293440" sldId="353"/>
        </pc:sldMkLst>
      </pc:sldChg>
      <pc:sldChg chg="modNotesTx">
        <pc:chgData name="Eva B" userId="2aa142db93c58350" providerId="LiveId" clId="{F1818B17-ABA8-415B-861E-09E6110709BD}" dt="2019-12-17T16:35:36.476" v="58" actId="20577"/>
        <pc:sldMkLst>
          <pc:docMk/>
          <pc:sldMk cId="3230953094" sldId="354"/>
        </pc:sldMkLst>
      </pc:sldChg>
      <pc:sldChg chg="modNotesTx">
        <pc:chgData name="Eva B" userId="2aa142db93c58350" providerId="LiveId" clId="{F1818B17-ABA8-415B-861E-09E6110709BD}" dt="2019-12-17T16:52:21.761" v="188" actId="20577"/>
        <pc:sldMkLst>
          <pc:docMk/>
          <pc:sldMk cId="3515930206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DCC70F1-EAAB-E848-B8C6-DA78C1612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D59BCF-4EAF-A54A-BCB1-DFB6201EFF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266A33-CF07-4044-9A1B-AAC73E1581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9B614-77E5-9744-9627-74AD2EA3F6B9}" type="slidenum">
              <a:rPr lang="it-IT" smtClean="0"/>
              <a:t>‹#›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BF14BB5-9363-C245-B18B-1DF49FBA0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AF1D3-453B-F74C-9540-BEAED414040D}" type="datetimeFigureOut">
              <a:rPr lang="it-IT" smtClean="0"/>
              <a:t>27/04/20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457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4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0" marR="0" lvl="0" indent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section, we will introduce, what a recommender system is, its goals and its data inputs.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third, important source of information are interactions,  between users and items.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Interactions reveal the opinions of users on some of the items.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instance, a user, may have rated some movies.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case, we explicitly know the opinion of the user on these movies. 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Alternatively, we may know which books a user has bought in the past, or which movies a user has watched.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this case, we can implicitly assume that if a user watched a movie, or bought a book, probably, the user likes that movie or that book.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Knowing these interactions, may be useful to recommend other users what to read,  or what to watch next, based on what they have already red or watched.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example, if people who buy running shoes usually buy headbands as well, a recommender system will encourage you to buy both of the items.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31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Interactions have attributes as well. These attributes are called the context.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Examples of contextual attributes, are geographical location, day of the week, hour of the day, mood of the user, and so on.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The same user may have different opinions on the same item, based on the context. </a:t>
            </a:r>
          </a:p>
          <a:p>
            <a:pPr marL="0" indent="0"/>
            <a:r>
              <a:rPr lang="en-GB" dirty="0"/>
              <a:t>For instance, a restaurant could be perfect for a business lunch, but not for a romantic dinner.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Business lunch and romantic dinner, are example of context when recommending restaurants. .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Similarly, if the weather is sunny, the user might prefer a restaurant with an outdoor garden, while if the weather is rainy, the user might prefer a restaurant with a fireplace. </a:t>
            </a:r>
          </a:p>
          <a:p>
            <a:pPr marL="0" indent="0"/>
            <a:r>
              <a:rPr lang="en-GB"/>
              <a:t>Sun and rain, are two other examples of context.</a:t>
            </a:r>
            <a:endParaRPr lang="en-US" dirty="0"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1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recommender system</a:t>
            </a:r>
            <a:r>
              <a:rPr lang="en-GB" dirty="0"/>
              <a:t>, </a:t>
            </a:r>
            <a:r>
              <a:rPr lang="en-US" dirty="0"/>
              <a:t>is a system that filters and analyses input data. 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9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goal is to provide users with hints, and suggestions,  about items that can meet their interest.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of the most common applications are e commerce and streaming services.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04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 , </a:t>
            </a:r>
            <a:r>
              <a:rPr lang="en-GB" dirty="0" err="1"/>
              <a:t>Booking.com</a:t>
            </a:r>
            <a:r>
              <a:rPr lang="en-GB" dirty="0"/>
              <a:t> , suggests you where to go next, based on your previous trip and other </a:t>
            </a:r>
            <a:r>
              <a:rPr lang="en-GB" dirty="0" err="1"/>
              <a:t>people</a:t>
            </a:r>
            <a:r>
              <a:rPr lang="en-GB" sz="12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&amp;apos;</a:t>
            </a:r>
            <a:r>
              <a:rPr lang="en-GB" dirty="0" err="1"/>
              <a:t>s</a:t>
            </a:r>
            <a:r>
              <a:rPr lang="en-GB" dirty="0"/>
              <a:t> ratings.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9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Amazon, keeps track of the items you look at, to give you tailor made suggestions about other similar items,  that might interest you. 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2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Spotify, analyses genres, authors, other </a:t>
            </a:r>
            <a:r>
              <a:rPr lang="en-GB" dirty="0" err="1"/>
              <a:t>user</a:t>
            </a:r>
            <a:r>
              <a:rPr lang="en-GB" sz="1200" b="0" i="0" u="none" strike="noStrike" kern="1200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&amp;apos;</a:t>
            </a:r>
            <a:r>
              <a:rPr lang="en-GB" dirty="0" err="1"/>
              <a:t>s</a:t>
            </a:r>
            <a:r>
              <a:rPr lang="en-GB" dirty="0"/>
              <a:t> playlists, and more, to give you suggestions.</a:t>
            </a:r>
            <a:endParaRPr lang="en-US"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36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In the same way, Netflix suggests you what to watch next.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66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Therefore, a list of available items is the first, main input to any recommender algorithm.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description of each item can be enriched by a set of attributes.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For instance, if we recommend movies, genre, director, and actors could be a meaningful set of attributes.</a:t>
            </a: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recommender system, also needs to know something about the users, in order to provide them with recommendations.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a consequence, a second source of information, for a recommender,   are user attributes. 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Demographics, such as gender and age, are examples of user attributes. </a:t>
            </a: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5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01" userDrawn="1">
  <p:cSld name="Cover 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70000" y="2571750"/>
            <a:ext cx="4941337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noProof="0"/>
          </a:p>
        </p:txBody>
      </p:sp>
      <p:sp>
        <p:nvSpPr>
          <p:cNvPr id="9" name="Shape 16">
            <a:extLst>
              <a:ext uri="{FF2B5EF4-FFF2-40B4-BE49-F238E27FC236}">
                <a16:creationId xmlns:a16="http://schemas.microsoft.com/office/drawing/2014/main" id="{12DCD1F7-D78D-984E-8F2F-3059C494FAFF}"/>
              </a:ext>
            </a:extLst>
          </p:cNvPr>
          <p:cNvSpPr/>
          <p:nvPr userDrawn="1"/>
        </p:nvSpPr>
        <p:spPr>
          <a:xfrm>
            <a:off x="3491880" y="-2828850"/>
            <a:ext cx="6912768" cy="6912768"/>
          </a:xfrm>
          <a:prstGeom prst="donut">
            <a:avLst>
              <a:gd name="adj" fmla="val 3102"/>
            </a:avLst>
          </a:prstGeom>
          <a:solidFill>
            <a:srgbClr val="58595B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9772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ext Slide 02" userDrawn="1">
  <p:cSld name="Blank Text Slide 0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972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9A3F223B-AA97-5843-972A-A17977126005}"/>
              </a:ext>
            </a:extLst>
          </p:cNvPr>
          <p:cNvCxnSpPr>
            <a:cxnSpLocks/>
          </p:cNvCxnSpPr>
          <p:nvPr userDrawn="1"/>
        </p:nvCxnSpPr>
        <p:spPr>
          <a:xfrm>
            <a:off x="183961" y="773935"/>
            <a:ext cx="8807639" cy="0"/>
          </a:xfrm>
          <a:prstGeom prst="line">
            <a:avLst/>
          </a:prstGeom>
          <a:ln w="1587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349EFD4-C31E-419D-BFB7-B14E299A4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0124" y="4967417"/>
            <a:ext cx="2093876" cy="176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4E9C"/>
                </a:solidFill>
              </a:defRPr>
            </a:lvl1pPr>
          </a:lstStyle>
          <a:p>
            <a:fld id="{15D7F800-5C32-4E05-BBAA-28BE08B9A0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79DE694-D15C-6846-9B5E-B0842BBFBD3C}"/>
              </a:ext>
            </a:extLst>
          </p:cNvPr>
          <p:cNvSpPr/>
          <p:nvPr userDrawn="1"/>
        </p:nvSpPr>
        <p:spPr>
          <a:xfrm>
            <a:off x="0" y="4412520"/>
            <a:ext cx="9144000" cy="554899"/>
          </a:xfrm>
          <a:prstGeom prst="rect">
            <a:avLst/>
          </a:prstGeom>
          <a:solidFill>
            <a:srgbClr val="1E4E9C">
              <a:alpha val="18000"/>
            </a:srgbClr>
          </a:solidFill>
          <a:ln w="19050">
            <a:solidFill>
              <a:schemeClr val="accent1">
                <a:shade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Shape 256">
            <a:extLst>
              <a:ext uri="{FF2B5EF4-FFF2-40B4-BE49-F238E27FC236}">
                <a16:creationId xmlns:a16="http://schemas.microsoft.com/office/drawing/2014/main" id="{5DE7FB4E-A290-3E47-8F17-757707153E1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272000" y="4428000"/>
            <a:ext cx="1531620" cy="4988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6">
            <a:extLst>
              <a:ext uri="{FF2B5EF4-FFF2-40B4-BE49-F238E27FC236}">
                <a16:creationId xmlns:a16="http://schemas.microsoft.com/office/drawing/2014/main" id="{7391AE59-7A74-4F47-AF46-5DB60A30EFC6}"/>
              </a:ext>
            </a:extLst>
          </p:cNvPr>
          <p:cNvSpPr txBox="1">
            <a:spLocks/>
          </p:cNvSpPr>
          <p:nvPr userDrawn="1"/>
        </p:nvSpPr>
        <p:spPr>
          <a:xfrm>
            <a:off x="2456872" y="4554954"/>
            <a:ext cx="4421407" cy="27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600"/>
            </a:pPr>
            <a:r>
              <a:rPr lang="it-IT" sz="14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sz="1400" noProof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Recommender</a:t>
            </a:r>
            <a:r>
              <a:rPr lang="it-IT" sz="14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Systems – prof. Paolo Cremonesi</a:t>
            </a:r>
          </a:p>
        </p:txBody>
      </p:sp>
      <p:pic>
        <p:nvPicPr>
          <p:cNvPr id="11" name="Immagine 10" descr="Immagine che contiene segnale, sedendo, nero, cibo&#10;&#10;Descrizione generata automaticamente">
            <a:extLst>
              <a:ext uri="{FF2B5EF4-FFF2-40B4-BE49-F238E27FC236}">
                <a16:creationId xmlns:a16="http://schemas.microsoft.com/office/drawing/2014/main" id="{939D0F46-E12A-4367-BCAD-0C18A0A32F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0380" y="4435226"/>
            <a:ext cx="1531620" cy="5094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51" r:id="rId2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200" Type="http://schemas.openxmlformats.org/officeDocument/2006/relationships/audio" Target="../media/media1.mp3"/> <Relationship Id="rId201" Type="http://schemas.microsoft.com/office/2007/relationships/media" Target="../media/media1.mp3"/> <Relationship Id="rId202" Type="http://schemas.openxmlformats.org/officeDocument/2006/relationships/image" Target="../media/image40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10.mp3"/> <Relationship Id="rId201" Type="http://schemas.microsoft.com/office/2007/relationships/media" Target="../media/media10.mp3"/> <Relationship Id="rId202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11.mp3"/> <Relationship Id="rId201" Type="http://schemas.microsoft.com/office/2007/relationships/media" Target="../media/media11.mp3"/> <Relationship Id="rId202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2.mp3"/> <Relationship Id="rId201" Type="http://schemas.microsoft.com/office/2007/relationships/media" Target="../media/media2.mp3"/> <Relationship Id="rId202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3.mp3"/> <Relationship Id="rId201" Type="http://schemas.microsoft.com/office/2007/relationships/media" Target="../media/media3.mp3"/> <Relationship Id="rId202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200" Type="http://schemas.openxmlformats.org/officeDocument/2006/relationships/audio" Target="../media/media4.mp3"/> <Relationship Id="rId201" Type="http://schemas.microsoft.com/office/2007/relationships/media" Target="../media/media4.mp3"/> <Relationship Id="rId202" Type="http://schemas.openxmlformats.org/officeDocument/2006/relationships/image" Target="../media/image4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Relationship Id="rId200" Type="http://schemas.openxmlformats.org/officeDocument/2006/relationships/audio" Target="../media/media5.mp3"/> <Relationship Id="rId201" Type="http://schemas.microsoft.com/office/2007/relationships/media" Target="../media/media5.mp3"/> <Relationship Id="rId202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200" Type="http://schemas.openxmlformats.org/officeDocument/2006/relationships/audio" Target="../media/media6.mp3"/> <Relationship Id="rId201" Type="http://schemas.microsoft.com/office/2007/relationships/media" Target="../media/media6.mp3"/> <Relationship Id="rId202" Type="http://schemas.openxmlformats.org/officeDocument/2006/relationships/image" Target="../media/image4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200" Type="http://schemas.openxmlformats.org/officeDocument/2006/relationships/audio" Target="../media/media7.mp3"/> <Relationship Id="rId201" Type="http://schemas.microsoft.com/office/2007/relationships/media" Target="../media/media7.mp3"/> <Relationship Id="rId202" Type="http://schemas.openxmlformats.org/officeDocument/2006/relationships/image" Target="../media/image4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8.mp3"/> <Relationship Id="rId201" Type="http://schemas.microsoft.com/office/2007/relationships/media" Target="../media/media8.mp3"/> <Relationship Id="rId202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200" Type="http://schemas.openxmlformats.org/officeDocument/2006/relationships/audio" Target="../media/media9.mp3"/> <Relationship Id="rId201" Type="http://schemas.microsoft.com/office/2007/relationships/media" Target="../media/media9.mp3"/> <Relationship Id="rId202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AE7070-6E38-EA46-974E-9DB731A4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3600"/>
            </a:pPr>
            <a:r>
              <a:rPr lang="en-GB">
                <a:solidFill>
                  <a:srgbClr val="1E4E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</a:p>
          <a:p>
            <a:pPr lvl="0">
              <a:spcBef>
                <a:spcPts val="0"/>
              </a:spcBef>
              <a:buSzPts val="3600"/>
            </a:pPr>
            <a:r>
              <a:rPr lang="en-GB">
                <a:solidFill>
                  <a:srgbClr val="1E4E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Recommender Systems</a:t>
            </a:r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</a:t>
            </a:r>
            <a:r>
              <a:rPr lang="en-GB"/>
              <a:t>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3EBA2A1-4089-C949-8DA1-3128BD2297FD}"/>
              </a:ext>
            </a:extLst>
          </p:cNvPr>
          <p:cNvSpPr/>
          <p:nvPr/>
        </p:nvSpPr>
        <p:spPr>
          <a:xfrm>
            <a:off x="480533" y="3093149"/>
            <a:ext cx="2453953" cy="7588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Interaction between users &amp; items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2598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ABDFEC-9313-4021-B284-41AD054CB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3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3EBA2A1-4089-C949-8DA1-3128BD2297FD}"/>
              </a:ext>
            </a:extLst>
          </p:cNvPr>
          <p:cNvSpPr/>
          <p:nvPr/>
        </p:nvSpPr>
        <p:spPr>
          <a:xfrm>
            <a:off x="480533" y="3093149"/>
            <a:ext cx="2453953" cy="7588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Interaction between users &amp; items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9742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0AFC4AD-DCD1-9048-A332-035940EFC975}"/>
              </a:ext>
            </a:extLst>
          </p:cNvPr>
          <p:cNvSpPr/>
          <p:nvPr/>
        </p:nvSpPr>
        <p:spPr>
          <a:xfrm>
            <a:off x="3585473" y="3295647"/>
            <a:ext cx="1606417" cy="758835"/>
          </a:xfrm>
          <a:prstGeom prst="roundRect">
            <a:avLst/>
          </a:prstGeom>
          <a:solidFill>
            <a:schemeClr val="bg2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(about users &amp; items)</a:t>
            </a:r>
          </a:p>
        </p:txBody>
      </p:sp>
      <p:sp>
        <p:nvSpPr>
          <p:cNvPr id="21" name="Freccia destra 20">
            <a:extLst>
              <a:ext uri="{FF2B5EF4-FFF2-40B4-BE49-F238E27FC236}">
                <a16:creationId xmlns:a16="http://schemas.microsoft.com/office/drawing/2014/main" id="{3968E4BB-214D-BD41-BC31-3E8EAD4AA27A}"/>
              </a:ext>
            </a:extLst>
          </p:cNvPr>
          <p:cNvSpPr/>
          <p:nvPr/>
        </p:nvSpPr>
        <p:spPr>
          <a:xfrm rot="16200000">
            <a:off x="4234726" y="2844247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1A750D9-3083-4E64-B719-6A948F02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7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3E102-F548-6A4C-90EA-243A2226A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2B9F8C-8F27-294C-8D80-910C7F94FE0D}"/>
              </a:ext>
            </a:extLst>
          </p:cNvPr>
          <p:cNvSpPr txBox="1"/>
          <p:nvPr/>
        </p:nvSpPr>
        <p:spPr>
          <a:xfrm>
            <a:off x="2644879" y="3277078"/>
            <a:ext cx="33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7CB455"/>
                </a:solidFill>
              </a:rPr>
              <a:t>Recommender</a:t>
            </a:r>
            <a:r>
              <a:rPr lang="it-IT" sz="2400">
                <a:solidFill>
                  <a:srgbClr val="7CB455"/>
                </a:solidFill>
              </a:rPr>
              <a:t> System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73F067-C82E-495B-8DE3-04858EA8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3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Shape 178"/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 b="1">
              <a:solidFill>
                <a:srgbClr val="7CB455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3E102-F548-6A4C-90EA-243A2226A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2B9F8C-8F27-294C-8D80-910C7F94FE0D}"/>
              </a:ext>
            </a:extLst>
          </p:cNvPr>
          <p:cNvSpPr txBox="1"/>
          <p:nvPr/>
        </p:nvSpPr>
        <p:spPr>
          <a:xfrm>
            <a:off x="2644879" y="3277078"/>
            <a:ext cx="33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7CB455"/>
                </a:solidFill>
              </a:rPr>
              <a:t>Recommender</a:t>
            </a:r>
            <a:r>
              <a:rPr lang="it-IT" sz="2400">
                <a:solidFill>
                  <a:srgbClr val="7CB455"/>
                </a:solidFill>
              </a:rPr>
              <a:t> System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73F067-C82E-495B-8DE3-04858EA8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9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76">
            <a:extLst>
              <a:ext uri="{FF2B5EF4-FFF2-40B4-BE49-F238E27FC236}">
                <a16:creationId xmlns:a16="http://schemas.microsoft.com/office/drawing/2014/main" id="{6338F50A-8F28-714C-8D08-AA6C2EB6641C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Shape 178">
            <a:extLst>
              <a:ext uri="{FF2B5EF4-FFF2-40B4-BE49-F238E27FC236}">
                <a16:creationId xmlns:a16="http://schemas.microsoft.com/office/drawing/2014/main" id="{87A1275D-F7F6-D046-80A4-DA2CA127829C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D5C4B5A-22DA-4CCE-AE56-09FBBB80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2F79DF3F-5E22-784E-86F7-3C14A6DF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92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76">
            <a:extLst>
              <a:ext uri="{FF2B5EF4-FFF2-40B4-BE49-F238E27FC236}">
                <a16:creationId xmlns:a16="http://schemas.microsoft.com/office/drawing/2014/main" id="{C0361EC3-71B3-FF4C-980D-3967E2142E40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Shape 178">
            <a:extLst>
              <a:ext uri="{FF2B5EF4-FFF2-40B4-BE49-F238E27FC236}">
                <a16:creationId xmlns:a16="http://schemas.microsoft.com/office/drawing/2014/main" id="{1FF36C49-7AF3-F143-A0FF-796BD3BD815C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311E52-2D82-4F85-AFB7-A6EA812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18A9BCF3-457D-D247-8474-42F25D65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3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ChangeAspect="1"/>
          </p:cNvPicPr>
          <p:nvPr/>
        </p:nvPicPr>
        <p:blipFill rotWithShape="1">
          <a:blip r:embed="rId3">
            <a:alphaModFix amt="89000"/>
          </a:blip>
          <a:srcRect/>
          <a:stretch/>
        </p:blipFill>
        <p:spPr>
          <a:xfrm rot="395086">
            <a:off x="1952228" y="3357623"/>
            <a:ext cx="2283002" cy="9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76">
            <a:extLst>
              <a:ext uri="{FF2B5EF4-FFF2-40B4-BE49-F238E27FC236}">
                <a16:creationId xmlns:a16="http://schemas.microsoft.com/office/drawing/2014/main" id="{4A9AA41B-1A1A-1742-BEC0-DD9F02BB3BCF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Shape 178">
            <a:extLst>
              <a:ext uri="{FF2B5EF4-FFF2-40B4-BE49-F238E27FC236}">
                <a16:creationId xmlns:a16="http://schemas.microsoft.com/office/drawing/2014/main" id="{2A91F84F-E3B4-EC41-B7DA-863A8A619171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58F51A4-4698-4BF6-9D34-FA6D9340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11A96F3E-C3E2-D145-8D79-5BF05ACD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9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ChangeAspect="1"/>
          </p:cNvPicPr>
          <p:nvPr/>
        </p:nvPicPr>
        <p:blipFill rotWithShape="1">
          <a:blip r:embed="rId3">
            <a:alphaModFix amt="89000"/>
          </a:blip>
          <a:srcRect/>
          <a:stretch/>
        </p:blipFill>
        <p:spPr>
          <a:xfrm rot="395086">
            <a:off x="1952228" y="3357623"/>
            <a:ext cx="2283002" cy="91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25" y="3702311"/>
            <a:ext cx="1420136" cy="38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2670" y="2361899"/>
            <a:ext cx="2401901" cy="16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2058" y="2931495"/>
            <a:ext cx="2054702" cy="617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680755" y="2745180"/>
            <a:ext cx="5199017" cy="152546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E4E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57097" y="1172901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2987" y="1180334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8878" y="1172902"/>
            <a:ext cx="377987" cy="3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4768" y="1161208"/>
            <a:ext cx="377987" cy="377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6">
            <a:extLst>
              <a:ext uri="{FF2B5EF4-FFF2-40B4-BE49-F238E27FC236}">
                <a16:creationId xmlns:a16="http://schemas.microsoft.com/office/drawing/2014/main" id="{74DC76A9-8103-954A-ABD9-9CF0F90F9E35}"/>
              </a:ext>
            </a:extLst>
          </p:cNvPr>
          <p:cNvCxnSpPr>
            <a:cxnSpLocks/>
          </p:cNvCxnSpPr>
          <p:nvPr/>
        </p:nvCxnSpPr>
        <p:spPr>
          <a:xfrm flipV="1">
            <a:off x="4328878" y="1686991"/>
            <a:ext cx="0" cy="884759"/>
          </a:xfrm>
          <a:prstGeom prst="straightConnector1">
            <a:avLst/>
          </a:prstGeom>
          <a:noFill/>
          <a:ln w="38100" cap="flat" cmpd="sng">
            <a:solidFill>
              <a:srgbClr val="1E4E9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Shape 178">
            <a:extLst>
              <a:ext uri="{FF2B5EF4-FFF2-40B4-BE49-F238E27FC236}">
                <a16:creationId xmlns:a16="http://schemas.microsoft.com/office/drawing/2014/main" id="{28FE512C-D228-A648-8828-BD0F0FA15544}"/>
              </a:ext>
            </a:extLst>
          </p:cNvPr>
          <p:cNvSpPr/>
          <p:nvPr/>
        </p:nvSpPr>
        <p:spPr>
          <a:xfrm>
            <a:off x="4517871" y="1835739"/>
            <a:ext cx="3126467" cy="82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7CB455"/>
                </a:solidFill>
              </a:rPr>
              <a:t>p</a:t>
            </a: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rovide recommendations</a:t>
            </a: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rgbClr val="7CB455"/>
                </a:solidFill>
                <a:sym typeface="Arial"/>
              </a:rPr>
              <a:t> to the users</a:t>
            </a:r>
            <a:endParaRPr sz="1600">
              <a:solidFill>
                <a:srgbClr val="7CB455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D09D7B-48AA-47A4-B801-F80170473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0DE8E7B4-EA8D-C241-A3EE-F51FA3C2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6559"/>
            <a:ext cx="9144000" cy="560141"/>
          </a:xfrm>
        </p:spPr>
        <p:txBody>
          <a:bodyPr/>
          <a:lstStyle/>
          <a:p>
            <a:r>
              <a:rPr lang="en-GB"/>
              <a:t>Recommender</a:t>
            </a:r>
            <a:r>
              <a:rPr lang="it-IT"/>
              <a:t> Systems</a:t>
            </a:r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0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39742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4D7DEBA-B8F3-4CFA-B668-AB4A99F6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467545" y="406289"/>
            <a:ext cx="5328592" cy="32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F1036C-CBCB-D241-A8E6-790C4CBC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Input </a:t>
            </a:r>
            <a:r>
              <a:rPr lang="en-GB"/>
              <a:t>Data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520241A-3314-CD41-A93E-C5CBD99D8F96}"/>
              </a:ext>
            </a:extLst>
          </p:cNvPr>
          <p:cNvSpPr/>
          <p:nvPr/>
        </p:nvSpPr>
        <p:spPr>
          <a:xfrm>
            <a:off x="1721507" y="1121947"/>
            <a:ext cx="1212979" cy="758835"/>
          </a:xfrm>
          <a:prstGeom prst="roundRect">
            <a:avLst/>
          </a:prstGeom>
          <a:solidFill>
            <a:srgbClr val="7CB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257495-3776-9346-8F90-33CFE328FA00}"/>
              </a:ext>
            </a:extLst>
          </p:cNvPr>
          <p:cNvSpPr/>
          <p:nvPr/>
        </p:nvSpPr>
        <p:spPr>
          <a:xfrm>
            <a:off x="1707509" y="2107548"/>
            <a:ext cx="1212979" cy="758835"/>
          </a:xfrm>
          <a:prstGeom prst="roundRect">
            <a:avLst/>
          </a:prstGeom>
          <a:solidFill>
            <a:schemeClr val="accent3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26C961-1C02-5E46-9A7F-025D42F82883}"/>
              </a:ext>
            </a:extLst>
          </p:cNvPr>
          <p:cNvCxnSpPr>
            <a:cxnSpLocks/>
          </p:cNvCxnSpPr>
          <p:nvPr/>
        </p:nvCxnSpPr>
        <p:spPr>
          <a:xfrm>
            <a:off x="3075867" y="1146886"/>
            <a:ext cx="0" cy="2730037"/>
          </a:xfrm>
          <a:prstGeom prst="line">
            <a:avLst/>
          </a:prstGeom>
          <a:ln w="47625">
            <a:solidFill>
              <a:srgbClr val="1E4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29B776F-6CF5-074A-B71F-8CC1A2BF8CBF}"/>
              </a:ext>
            </a:extLst>
          </p:cNvPr>
          <p:cNvSpPr/>
          <p:nvPr/>
        </p:nvSpPr>
        <p:spPr>
          <a:xfrm>
            <a:off x="3101463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769D3AE-48F8-214C-B680-FD90822614E3}"/>
              </a:ext>
            </a:extLst>
          </p:cNvPr>
          <p:cNvSpPr/>
          <p:nvPr/>
        </p:nvSpPr>
        <p:spPr>
          <a:xfrm>
            <a:off x="3585474" y="2107547"/>
            <a:ext cx="1606417" cy="758835"/>
          </a:xfrm>
          <a:prstGeom prst="roundRect">
            <a:avLst/>
          </a:prstGeom>
          <a:solidFill>
            <a:srgbClr val="FF9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667DEED0-6288-024C-B57C-E6727584C299}"/>
              </a:ext>
            </a:extLst>
          </p:cNvPr>
          <p:cNvSpPr/>
          <p:nvPr/>
        </p:nvSpPr>
        <p:spPr>
          <a:xfrm>
            <a:off x="5312117" y="2254864"/>
            <a:ext cx="307911" cy="464202"/>
          </a:xfrm>
          <a:prstGeom prst="rightArrow">
            <a:avLst/>
          </a:prstGeom>
          <a:solidFill>
            <a:srgbClr val="1E4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A0445F5B-8A56-9D47-B9E9-347736443644}"/>
              </a:ext>
            </a:extLst>
          </p:cNvPr>
          <p:cNvSpPr/>
          <p:nvPr/>
        </p:nvSpPr>
        <p:spPr>
          <a:xfrm>
            <a:off x="5771943" y="2107547"/>
            <a:ext cx="1981803" cy="7588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D26F541-D8EE-412C-A58B-C5B61CB4A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7F800-5C32-4E05-BBAA-28BE08B9A04C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300" name="Audio notes.mp3" descr="Audio notes.mp3">
            <a:hlinkClick r:id="" action="ppaction://media"/>
            <a:extLst>
              <a:ext uri="{FF2B5EF4-FFF2-40B4-BE49-F238E27FC236}">
                <a16:creationId xmlns:a16="http://schemas.microsoft.com/office/drawing/2014/main" id="{28DA9569-A4B7-3F4A-90DD-AD4AB8BC95F2}"/>
              </a:ext>
            </a:extLst>
          </p:cNvPr>
          <p:cNvPicPr>
            <a:picLocks noChangeAspect="1"/>
          </p:cNvPicPr>
          <p:nvPr>
            <a:audioFile r:link="rId200"/>
            <p:extLst>
              <p:ext uri="{DAA4B4D4-6D71-4841-9C94-3DE7FCFB9230}">
                <p14:media xmlns:p14="http://schemas.microsoft.com/office/powerpoint/2010/main" r:embed="rId201"/>
              </p:ext>
            </p:extLst>
          </p:nvPr>
        </p:nvPicPr>
        <p:blipFill>
          <a:blip r:embed="rId202"/>
          <a:stretch>
            <a:fillRect/>
          </a:stretch>
        </p:blipFill>
        <p:spPr>
          <a:xfrm>
            <a:off x="-1000000" y="2165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2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974" fill="hold"/>
                                        <p:tgtEl>
                                          <p:spTgt spid="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Green Text Content Slides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700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1_Green Text 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acerhoc</dc:creator>
  <cp:lastModifiedBy>Loris Rossi</cp:lastModifiedBy>
  <cp:revision>9</cp:revision>
  <cp:lastPrinted>2019-10-07T12:33:41Z</cp:lastPrinted>
  <dcterms:modified xsi:type="dcterms:W3CDTF">2020-04-27T13:40:19Z</dcterms:modified>
</cp:coreProperties>
</file>