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1"/>
  </p:notesMasterIdLst>
  <p:sldIdLst>
    <p:sldId id="292" r:id="rId2"/>
    <p:sldId id="394" r:id="rId3"/>
    <p:sldId id="609" r:id="rId4"/>
    <p:sldId id="611" r:id="rId5"/>
    <p:sldId id="613" r:id="rId6"/>
    <p:sldId id="614" r:id="rId7"/>
    <p:sldId id="621" r:id="rId8"/>
    <p:sldId id="615" r:id="rId9"/>
    <p:sldId id="616" r:id="rId10"/>
    <p:sldId id="617" r:id="rId11"/>
    <p:sldId id="618" r:id="rId12"/>
    <p:sldId id="619" r:id="rId13"/>
    <p:sldId id="620" r:id="rId14"/>
    <p:sldId id="622" r:id="rId15"/>
    <p:sldId id="624" r:id="rId16"/>
    <p:sldId id="625" r:id="rId17"/>
    <p:sldId id="626" r:id="rId18"/>
    <p:sldId id="628" r:id="rId19"/>
    <p:sldId id="630" r:id="rId20"/>
    <p:sldId id="629" r:id="rId21"/>
    <p:sldId id="636" r:id="rId22"/>
    <p:sldId id="635" r:id="rId23"/>
    <p:sldId id="634" r:id="rId24"/>
    <p:sldId id="632" r:id="rId25"/>
    <p:sldId id="638" r:id="rId26"/>
    <p:sldId id="637" r:id="rId27"/>
    <p:sldId id="639" r:id="rId28"/>
    <p:sldId id="623" r:id="rId29"/>
    <p:sldId id="641" r:id="rId30"/>
    <p:sldId id="642" r:id="rId31"/>
    <p:sldId id="643" r:id="rId32"/>
    <p:sldId id="644" r:id="rId33"/>
    <p:sldId id="645" r:id="rId34"/>
    <p:sldId id="646" r:id="rId35"/>
    <p:sldId id="649" r:id="rId36"/>
    <p:sldId id="647" r:id="rId37"/>
    <p:sldId id="650" r:id="rId38"/>
    <p:sldId id="651" r:id="rId39"/>
    <p:sldId id="648" r:id="rId40"/>
  </p:sldIdLst>
  <p:sldSz cx="9144000" cy="6858000" type="screen4x3"/>
  <p:notesSz cx="6858000" cy="9144000"/>
  <p:embeddedFontLst>
    <p:embeddedFont>
      <p:font typeface="Nixie One" panose="020B0604020202020204" charset="0"/>
      <p:regular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1658EC-D2AB-4ACB-B567-CCD4CAA17BAC}">
  <a:tblStyle styleId="{131658EC-D2AB-4ACB-B567-CCD4CAA17BA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9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17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616541"/>
            <a:ext cx="8229600" cy="670945"/>
          </a:xfrm>
        </p:spPr>
        <p:txBody>
          <a:bodyPr/>
          <a:lstStyle/>
          <a:p>
            <a:pPr algn="ctr"/>
            <a:r>
              <a:rPr lang="en-US" dirty="0" smtClean="0"/>
              <a:t>Text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Overflow 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Perhaps you would instead like to add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scrollbars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when content overflows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?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If you use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overflow: scroll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then your browser will always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scrollbars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— even if there is not enough content to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overflow. </a:t>
            </a: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729" y="2245419"/>
            <a:ext cx="4651989" cy="2438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2" y="4719106"/>
            <a:ext cx="4431323" cy="20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Overflow 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In the above example </a:t>
            </a:r>
            <a:r>
              <a:rPr lang="en-US" sz="1600" b="1" i="1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we only need to scroll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on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axis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however we get scrollbars in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both axes.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You could instead use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overflow-y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property, setting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overflow-y: scroll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to only scroll on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axis.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76" y="1980298"/>
            <a:ext cx="4289631" cy="2404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6" y="4652591"/>
            <a:ext cx="4481400" cy="213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Overflow 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If you only want scrollbars to appear if there is more content than can fit in the box, then use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overflow: auto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14" y="1639427"/>
            <a:ext cx="4096542" cy="2342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7" y="4024171"/>
            <a:ext cx="5756143" cy="28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19" y="2396509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CSS values and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numeric type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you will come across most frequently is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&lt;length&gt;,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for example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10px (pixels) or 30em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There are two types of lengths used in CSS —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It's important to know the difference in order to understand how big things will become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Absolute Lengths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following are all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 length units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— they are not relative to anything else and are generally considered to always be the same size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2" y="2526773"/>
            <a:ext cx="8431008" cy="38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Relative Lengths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 length units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are relative to something else, perhaps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of the parent element's font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or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of the viewport. 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49" y="2423894"/>
            <a:ext cx="6454907" cy="43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12" y="1582611"/>
            <a:ext cx="5098747" cy="5035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5" y="1780745"/>
            <a:ext cx="3411744" cy="46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In the example below you can see how some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 length units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behave. The first box has a width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in pixels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 unit 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this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width will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remain the same no matter what else changes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0" y="2568222"/>
            <a:ext cx="2756079" cy="1380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2" y="4540781"/>
            <a:ext cx="7326021" cy="2137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936" y="2530704"/>
            <a:ext cx="4661558" cy="14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second box has a width set in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vw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(viewport width) units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This value is relative to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viewport width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and so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10vw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is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percent of the width of the viewport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If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you change the width of your browser window, the size of the box should change</a:t>
            </a:r>
            <a:endParaRPr lang="en-US" sz="1600" dirty="0" smtClean="0">
              <a:solidFill>
                <a:srgbClr val="FF0000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22" y="5100594"/>
            <a:ext cx="3738056" cy="1517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6" y="5054580"/>
            <a:ext cx="2062715" cy="1612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" y="2623031"/>
            <a:ext cx="6795778" cy="22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Writing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 mode </a:t>
            </a:r>
            <a:r>
              <a:rPr lang="en-US" sz="1800" dirty="0">
                <a:solidFill>
                  <a:schemeClr val="tx1"/>
                </a:solidFill>
              </a:rPr>
              <a:t>in CSS refers to whether the text is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 horizontally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vertically. 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writing-mode property </a:t>
            </a:r>
            <a:r>
              <a:rPr lang="en-US" sz="1800" dirty="0">
                <a:solidFill>
                  <a:schemeClr val="tx1"/>
                </a:solidFill>
              </a:rPr>
              <a:t>lets us switch from one writing mode to another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In the example below we have a heading displayed using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writing-mode: vertical-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rl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36" y="3328961"/>
            <a:ext cx="5340312" cy="33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third box uses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 units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These are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 to the font size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I've set a font size 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1em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on the containing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&lt;div&gt;,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which has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of .wrapper. 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Change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this value to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1.5em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you will see that the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font size of all the elements increase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s, but </a:t>
            </a:r>
            <a:r>
              <a:rPr lang="en-US" sz="1600" b="1" i="1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only the last item will get wider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as the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width is relative to that font size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098"/>
            <a:ext cx="4046012" cy="1582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011" y="3646897"/>
            <a:ext cx="5318670" cy="27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37874" y="963097"/>
            <a:ext cx="8920618" cy="565541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are the two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relative lengths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you are likely to encounter most frequently when sizing anything from boxes to text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unit means "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parent element's font-size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".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elements inside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with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take their sizing from their parent.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So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each </a:t>
            </a:r>
            <a:r>
              <a:rPr lang="en-US" sz="1600" b="1" i="1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successive level of nesting </a:t>
            </a:r>
            <a:r>
              <a:rPr lang="en-US" sz="1600" b="1" i="1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gets progressively larger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as each has its font size set to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1.3em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—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1.3 times its parent's font size</a:t>
            </a:r>
            <a:r>
              <a:rPr lang="en-US" sz="1600" dirty="0" smtClean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. </a:t>
            </a:r>
            <a:r>
              <a:rPr lang="en-US" sz="1600" dirty="0" smtClean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FF0000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6" y="3822098"/>
            <a:ext cx="3155641" cy="274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32" y="3998471"/>
            <a:ext cx="4849137" cy="262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913" y="2955166"/>
            <a:ext cx="2860301" cy="9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unit means "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root element's font-size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". (rem standards for "root em".)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&lt;li&gt;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elements inside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with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a class of rems take their sizing from the root element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(&lt;html&gt;). </a:t>
            </a: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This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means that </a:t>
            </a:r>
            <a:r>
              <a:rPr lang="en-US" sz="1600" b="1" i="1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each successive level of nesting </a:t>
            </a:r>
            <a:r>
              <a:rPr lang="en-US" sz="1600" b="1" i="1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does not keep getting larger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" y="3714964"/>
            <a:ext cx="3865455" cy="3143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28" y="3765813"/>
            <a:ext cx="4554415" cy="2801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740" y="2617012"/>
            <a:ext cx="2937983" cy="10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However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if you change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 font-size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in the CSS you will see that everything else changes relative to it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— both rem-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em-sized text.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2" y="2093663"/>
            <a:ext cx="3966364" cy="3760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49" y="2034146"/>
            <a:ext cx="3804773" cy="43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Percentages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Percentages are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always set </a:t>
            </a:r>
            <a:r>
              <a:rPr lang="en-US" sz="1600" b="1" i="1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relative to some other value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example, if you set 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element's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as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it will be a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percentage of the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 of the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element's parent</a:t>
            </a:r>
            <a:r>
              <a:rPr lang="en-US" sz="1600" dirty="0" smtClean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If you use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for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 value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it will be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of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38886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Percentages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2" y="1498372"/>
            <a:ext cx="5329491" cy="1668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2" y="3748166"/>
            <a:ext cx="3572286" cy="3046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64" y="3255851"/>
            <a:ext cx="3890850" cy="35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Percentages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Example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two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percentage-sized boxes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 pixel-sized boxes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have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class names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Both sets are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200px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40%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wide respectively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difference is that the second set of two boxes is inside a wrapper that is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 pixels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wide.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second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200px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wide box is the same width as the first one, but the second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40%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box is now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40%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400px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— a lot narrower than the first one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!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Numbers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Some values accept numbers, </a:t>
            </a:r>
            <a:r>
              <a:rPr lang="en-US" sz="1600" b="1" i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without any unit added to them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example of a property which accepts a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unitless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is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 property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, which controls the opacity of an element (how transparent it is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This property accepts a number between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fully transparent)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(fully opaque).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706"/>
            <a:ext cx="6682154" cy="243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81" y="3207498"/>
            <a:ext cx="5621666" cy="980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068" y="4799246"/>
            <a:ext cx="2136149" cy="10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Hexadecimal RGB values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olor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value you are likely to encounter is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hexadecimal codes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Each hex value consists of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hash/pound symbol (#)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followed by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six hexadecimal numbers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each of which can take one 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 values between 0 and f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(which represents 15) — so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0123456789abcdef. 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Each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pair of values represents one of the channels —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red, green and blue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— and allows us to specify any of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256 available values for each (16 x 16 = 256.)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71" y="3848667"/>
            <a:ext cx="3551894" cy="29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RGB values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RGB value is a function —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— which is given three parameters that represent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red, green, and blue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channel values of the colors, in much the same way as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hex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difference with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RGB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is that each channel is represented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not by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 hex digits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but by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 number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between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and 255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71" y="3756062"/>
            <a:ext cx="4290026" cy="27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CSS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66" y="1178538"/>
            <a:ext cx="4723120" cy="2441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8" y="3893049"/>
            <a:ext cx="4893370" cy="28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HSL values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Slightly less well-supported than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HSL color model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(not supported on old versions of IE), which was implemented after much interest from designers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Instead 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red, green, and blue values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the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hsl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function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accepts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hue, saturation, and lightness values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which are used to distinguish between the 16.7 million colors, but in a different way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01" y="3815629"/>
            <a:ext cx="4530631" cy="28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HSL values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i="1" dirty="0" smtClean="0">
              <a:solidFill>
                <a:schemeClr val="accent6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Hue: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base shade of the color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This takes a value between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and 360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representing the </a:t>
            </a:r>
            <a:r>
              <a:rPr lang="en-US" sz="1600" b="1" i="1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angles round a color wheel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Saturation: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How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saturated is the color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? This takes a value from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0–100%, </a:t>
            </a:r>
            <a:r>
              <a:rPr lang="en-US" sz="1600" b="1" i="1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where 0 is no color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(</a:t>
            </a:r>
            <a:r>
              <a:rPr lang="en-US" sz="1600" b="1" i="1" dirty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it will appear as a shade of grey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), and 100% is full color 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saturation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Lightness: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How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light or bright is the color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? This takes a value from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0–100%, </a:t>
            </a:r>
            <a:r>
              <a:rPr lang="en-US" sz="1600" b="1" i="1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where 0 is no light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(</a:t>
            </a:r>
            <a:r>
              <a:rPr lang="en-US" sz="1600" b="1" i="1" dirty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it will appear completely black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) and 100% is full light (it will appear completely white)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Setting a specific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 smtClean="0">
                <a:solidFill>
                  <a:schemeClr val="accent6"/>
                </a:solidFill>
                <a:latin typeface="Raleway" panose="020B0604020202020204" charset="0"/>
                <a:cs typeface="Consolas" panose="020B0609020204030204" pitchFamily="49" charset="0"/>
              </a:rPr>
              <a:t>Intrinsic size of things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&lt;div&gt;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however, has no size of its own.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you add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to your HTML with no content, then give it a border as we did with the image, you will see a line on the page.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This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collapsed 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on the element — there is no content to hold it open.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can of course give elements in our design a specific size.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99" y="3249752"/>
            <a:ext cx="7823801" cy="431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4" y="3957913"/>
            <a:ext cx="3254563" cy="793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253" y="3957913"/>
            <a:ext cx="3172305" cy="10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Setting a specific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height 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can cause a content to overflow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Due to this problem of overflow, fixing the height of elements with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lengths or percentages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is something we need to do very carefully on the web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0" y="4220814"/>
            <a:ext cx="3536631" cy="1356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246" y="1583624"/>
            <a:ext cx="5259153" cy="24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Setting a specific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When using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you need to be aware what it is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 of. 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case of a box inside another container, if you give the child box a percentage width it will be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 of the width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of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container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9" y="2630598"/>
            <a:ext cx="8224189" cy="9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99" y="3703093"/>
            <a:ext cx="5231452" cy="1680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870" y="5624176"/>
            <a:ext cx="3720666" cy="10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Setting a specific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you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margins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as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you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may notice some strange behavior.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In the below example we have a box.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have given the inner box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 of 10%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 of 10%. </a:t>
            </a: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on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 and bottom of the box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are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size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 on the left and right.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19" y="4013200"/>
            <a:ext cx="3283444" cy="1509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" y="5649909"/>
            <a:ext cx="5199932" cy="1067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887" y="3452748"/>
            <a:ext cx="3953744" cy="26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Setting a specific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You might expect for example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 top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 margins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to be a percentage of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element's height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and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 left and right margins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to be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 of the element's width. </a:t>
            </a: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However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, this is not the case</a:t>
            </a:r>
            <a:r>
              <a:rPr lang="en-US" sz="1600" dirty="0" smtClean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!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When you use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set in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percentages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the value is calculated from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 size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— therefore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when working in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 language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our example, all of the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margins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are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 of the width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This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means you can have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 sized margins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 all round the box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Min and max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In addition to giving things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 size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we can ask CSS to give an element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or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 size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If you have a box that might contain a variable amount of content, and you always want it to be at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least a certain height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you could set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min-height property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on it.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box will always be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least this height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but will then grow taller if there is more content than the box has space for at its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 height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75" y="3756423"/>
            <a:ext cx="3067839" cy="1158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0" y="5129297"/>
            <a:ext cx="8623692" cy="16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Min and max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0" y="1033434"/>
            <a:ext cx="8943806" cy="575882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13" y="3924153"/>
            <a:ext cx="3067839" cy="1158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0" y="5129297"/>
            <a:ext cx="8623692" cy="1662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8420"/>
            <a:ext cx="5445027" cy="27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39" y="2602114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Writing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The three possible values for the writing-mode property are: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horizontal-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Top-to-bottom block flow direction. Sentences run horizontally.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rl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Right-to-left block flow direction. Sentences run vertically.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Left-to-right block flow direction. Sentences run vertically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So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writing-mode property </a:t>
            </a:r>
            <a:r>
              <a:rPr lang="en-US" sz="1800" dirty="0">
                <a:solidFill>
                  <a:schemeClr val="tx1"/>
                </a:solidFill>
              </a:rPr>
              <a:t>is in reality setting the direction in which block-level elements are displayed on the page — either from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top-to-bottom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right-to-left</a:t>
            </a:r>
            <a:r>
              <a:rPr lang="en-US" sz="1800" dirty="0">
                <a:solidFill>
                  <a:schemeClr val="tx1"/>
                </a:solidFill>
              </a:rPr>
              <a:t>, or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left-to-right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This then dictates the direction text flows in sentences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the example below we have a heading displayed using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writing-mode: vertical-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rl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We already know that everything in CSS is a box, and that </a:t>
            </a:r>
            <a:r>
              <a:rPr lang="en-US" sz="1800" b="1" i="1" dirty="0">
                <a:solidFill>
                  <a:schemeClr val="tx1"/>
                </a:solidFill>
              </a:rPr>
              <a:t>we can constrain the size of these boxes</a:t>
            </a:r>
            <a:r>
              <a:rPr lang="en-US" sz="1800" dirty="0">
                <a:solidFill>
                  <a:schemeClr val="tx1"/>
                </a:solidFill>
              </a:rPr>
              <a:t> by giving them values 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800" dirty="0">
                <a:solidFill>
                  <a:schemeClr val="tx1"/>
                </a:solidFill>
              </a:rPr>
              <a:t> (or inline-size and block-size).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what happens </a:t>
            </a:r>
            <a:r>
              <a:rPr lang="en-US" sz="1800" b="1" i="1" dirty="0">
                <a:solidFill>
                  <a:schemeClr val="tx1"/>
                </a:solidFill>
              </a:rPr>
              <a:t>when you have too much content in a box</a:t>
            </a:r>
            <a:r>
              <a:rPr lang="en-US" sz="1800" dirty="0">
                <a:solidFill>
                  <a:schemeClr val="tx1"/>
                </a:solidFill>
              </a:rPr>
              <a:t>, so it won't fit inside it comfortably.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CSS </a:t>
            </a:r>
            <a:r>
              <a:rPr lang="en-US" sz="1800" dirty="0">
                <a:solidFill>
                  <a:schemeClr val="tx1"/>
                </a:solidFill>
              </a:rPr>
              <a:t>gives you various tools to </a:t>
            </a:r>
            <a:r>
              <a:rPr lang="en-US" sz="1800" dirty="0">
                <a:solidFill>
                  <a:srgbClr val="FF0000"/>
                </a:solidFill>
              </a:rPr>
              <a:t>manage this overflow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In the example above, the box has been restricted by giving it a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height 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a 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We have then added more content than there is space for in this box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content is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overflowing the box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and laying itself rather messily over the paragraph below the box</a:t>
            </a:r>
            <a:r>
              <a:rPr lang="en-US" sz="1600" b="1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" y="865703"/>
            <a:ext cx="3423999" cy="2406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78" y="1008917"/>
            <a:ext cx="4424588" cy="2120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514" y="5962537"/>
            <a:ext cx="6074099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need a fixed size you can also control how the overflow behaves. </a:t>
            </a:r>
          </a:p>
        </p:txBody>
      </p:sp>
    </p:spTree>
    <p:extLst>
      <p:ext uri="{BB962C8B-B14F-4D97-AF65-F5344CB8AC3E}">
        <p14:creationId xmlns:p14="http://schemas.microsoft.com/office/powerpoint/2010/main" val="17598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CSS tries to avoid “data loss”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Wherever possible CSS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does not hide your content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; to do so would cause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loss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which is usually a problem. </a:t>
            </a: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CSS terms, this means some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 vanishing. </a:t>
            </a: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problem with content vanishing is that you might not notice it has vanished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" y="865703"/>
            <a:ext cx="3423999" cy="2406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78" y="1008917"/>
            <a:ext cx="4424588" cy="21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Overflow 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42" y="1025683"/>
            <a:ext cx="8732501" cy="559283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 overflow property is how you take control of an element's overflow and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  <a:cs typeface="Consolas" panose="020B0609020204030204" pitchFamily="49" charset="0"/>
              </a:rPr>
              <a:t>tell the browser how you want it to behave. </a:t>
            </a:r>
            <a:endParaRPr lang="en-US" sz="1600" dirty="0" smtClean="0">
              <a:solidFill>
                <a:srgbClr val="FF0000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default value 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 is visible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, which is why by default we can see our content when it overflows</a:t>
            </a:r>
            <a:r>
              <a:rPr lang="en-US" sz="1600" dirty="0" smtClean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224444"/>
              </a:solidFill>
              <a:latin typeface="Raleway" panose="020B0604020202020204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If you want to crop the content when it overflows you can set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overflow: hidden </a:t>
            </a:r>
            <a:r>
              <a:rPr lang="en-US" sz="1600" dirty="0">
                <a:solidFill>
                  <a:srgbClr val="224444"/>
                </a:solidFill>
                <a:latin typeface="Raleway" panose="020B0604020202020204" charset="0"/>
                <a:cs typeface="Consolas" panose="020B0609020204030204" pitchFamily="49" charset="0"/>
              </a:rPr>
              <a:t>on your box.</a:t>
            </a: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773870"/>
            <a:ext cx="4166201" cy="21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14" y="178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Overflow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5" y="1747640"/>
            <a:ext cx="8508918" cy="36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1984</Words>
  <Application>Microsoft Office PowerPoint</Application>
  <PresentationFormat>On-screen Show (4:3)</PresentationFormat>
  <Paragraphs>279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Nixie One</vt:lpstr>
      <vt:lpstr>Wingdings</vt:lpstr>
      <vt:lpstr>Arial</vt:lpstr>
      <vt:lpstr>Raleway</vt:lpstr>
      <vt:lpstr>Consolas</vt:lpstr>
      <vt:lpstr>Times New Roman</vt:lpstr>
      <vt:lpstr>Hamlet template</vt:lpstr>
      <vt:lpstr>Text Directions</vt:lpstr>
      <vt:lpstr>Writing mode</vt:lpstr>
      <vt:lpstr>CSS</vt:lpstr>
      <vt:lpstr>Writing mode</vt:lpstr>
      <vt:lpstr>Overflow</vt:lpstr>
      <vt:lpstr>Overflow</vt:lpstr>
      <vt:lpstr>CSS tries to avoid “data loss”</vt:lpstr>
      <vt:lpstr>Overflow Property</vt:lpstr>
      <vt:lpstr>Overflow Property</vt:lpstr>
      <vt:lpstr>Overflow Property</vt:lpstr>
      <vt:lpstr>Overflow Property</vt:lpstr>
      <vt:lpstr>Overflow Property</vt:lpstr>
      <vt:lpstr>CSS values and Units</vt:lpstr>
      <vt:lpstr>Lengths</vt:lpstr>
      <vt:lpstr>Lengths</vt:lpstr>
      <vt:lpstr>Lengths</vt:lpstr>
      <vt:lpstr>Lengths</vt:lpstr>
      <vt:lpstr>Lengths</vt:lpstr>
      <vt:lpstr>Lengths</vt:lpstr>
      <vt:lpstr>Lengths</vt:lpstr>
      <vt:lpstr>Lengths</vt:lpstr>
      <vt:lpstr>Lengths</vt:lpstr>
      <vt:lpstr>Lengths</vt:lpstr>
      <vt:lpstr>Lengths</vt:lpstr>
      <vt:lpstr>Lengths</vt:lpstr>
      <vt:lpstr>Lengths</vt:lpstr>
      <vt:lpstr>Lengths</vt:lpstr>
      <vt:lpstr>Color</vt:lpstr>
      <vt:lpstr>Color</vt:lpstr>
      <vt:lpstr>Color</vt:lpstr>
      <vt:lpstr>Color</vt:lpstr>
      <vt:lpstr>Setting a specific size</vt:lpstr>
      <vt:lpstr>Setting a specific size</vt:lpstr>
      <vt:lpstr>Setting a specific size</vt:lpstr>
      <vt:lpstr>Setting a specific size</vt:lpstr>
      <vt:lpstr>Setting a specific size</vt:lpstr>
      <vt:lpstr>Min and max size</vt:lpstr>
      <vt:lpstr>Min and max size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EUNICE MANYASI . MSc</dc:title>
  <dc:creator>Administrator</dc:creator>
  <cp:lastModifiedBy>Administrator</cp:lastModifiedBy>
  <cp:revision>307</cp:revision>
  <dcterms:modified xsi:type="dcterms:W3CDTF">2020-02-26T08:12:38Z</dcterms:modified>
</cp:coreProperties>
</file>