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67" r:id="rId6"/>
    <p:sldId id="272" r:id="rId7"/>
    <p:sldId id="268" r:id="rId8"/>
    <p:sldId id="258" r:id="rId9"/>
    <p:sldId id="274" r:id="rId10"/>
    <p:sldId id="273" r:id="rId11"/>
    <p:sldId id="275" r:id="rId12"/>
    <p:sldId id="276" r:id="rId13"/>
    <p:sldId id="265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5" autoAdjust="0"/>
    <p:restoredTop sz="86410" autoAdjust="0"/>
  </p:normalViewPr>
  <p:slideViewPr>
    <p:cSldViewPr>
      <p:cViewPr varScale="1">
        <p:scale>
          <a:sx n="57" d="100"/>
          <a:sy n="57" d="100"/>
        </p:scale>
        <p:origin x="-7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1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2A10-0844-4064-836E-0D769EA9568C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977A-A02D-40C0-941C-B53AAE044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2A10-0844-4064-836E-0D769EA9568C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977A-A02D-40C0-941C-B53AAE044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2A10-0844-4064-836E-0D769EA9568C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977A-A02D-40C0-941C-B53AAE044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2A10-0844-4064-836E-0D769EA9568C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977A-A02D-40C0-941C-B53AAE044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2A10-0844-4064-836E-0D769EA9568C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977A-A02D-40C0-941C-B53AAE044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2A10-0844-4064-836E-0D769EA9568C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977A-A02D-40C0-941C-B53AAE044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2A10-0844-4064-836E-0D769EA9568C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977A-A02D-40C0-941C-B53AAE044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2A10-0844-4064-836E-0D769EA9568C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977A-A02D-40C0-941C-B53AAE044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2A10-0844-4064-836E-0D769EA9568C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977A-A02D-40C0-941C-B53AAE044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2A10-0844-4064-836E-0D769EA9568C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977A-A02D-40C0-941C-B53AAE044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2A10-0844-4064-836E-0D769EA9568C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977A-A02D-40C0-941C-B53AAE044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32A10-0844-4064-836E-0D769EA9568C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6977A-A02D-40C0-941C-B53AAE044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ourses.missouristate.edu/kenvollmar/mar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MIPS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John Abraham</a:t>
            </a:r>
          </a:p>
          <a:p>
            <a:r>
              <a:rPr lang="en-US" dirty="0"/>
              <a:t>Professor UTRGV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70D740-D729-48E7-AD9C-E5CE573E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.Data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F108F9-82A7-4A04-9A7B-5DC7D1C8C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Contains all variables</a:t>
            </a:r>
            <a:r>
              <a:rPr lang="en-US" baseline="0" dirty="0"/>
              <a:t> and values you want to provide to the program.</a:t>
            </a:r>
          </a:p>
          <a:p>
            <a:r>
              <a:rPr lang="en-US" baseline="0" dirty="0"/>
              <a:t>You also need to provide data types</a:t>
            </a:r>
          </a:p>
          <a:p>
            <a:r>
              <a:rPr lang="en-US" baseline="0" dirty="0"/>
              <a:t>For example </a:t>
            </a:r>
          </a:p>
          <a:p>
            <a:pPr marL="457200" lvl="1" indent="0">
              <a:buNone/>
            </a:pPr>
            <a:r>
              <a:rPr lang="en-US" baseline="0" dirty="0"/>
              <a:t>.</a:t>
            </a:r>
            <a:r>
              <a:rPr lang="en-US" baseline="0" dirty="0" err="1"/>
              <a:t>asciiz</a:t>
            </a:r>
            <a:r>
              <a:rPr lang="en-US" baseline="0" dirty="0"/>
              <a:t>  “\</a:t>
            </a:r>
            <a:r>
              <a:rPr lang="en-US" baseline="0" dirty="0" err="1"/>
              <a:t>nThis</a:t>
            </a:r>
            <a:r>
              <a:rPr lang="en-US" baseline="0" dirty="0"/>
              <a:t> program adds two numbers\n”</a:t>
            </a:r>
          </a:p>
          <a:p>
            <a:pPr marL="457200" lvl="1" indent="0">
              <a:buNone/>
            </a:pPr>
            <a:r>
              <a:rPr lang="en-US" dirty="0" err="1"/>
              <a:t>firstNum</a:t>
            </a:r>
            <a:r>
              <a:rPr lang="en-US" dirty="0"/>
              <a:t>: </a:t>
            </a:r>
            <a:r>
              <a:rPr lang="en-US" baseline="0" dirty="0"/>
              <a:t>.word 594</a:t>
            </a:r>
          </a:p>
          <a:p>
            <a:pPr marL="457200" lvl="1" indent="0">
              <a:buNone/>
            </a:pPr>
            <a:r>
              <a:rPr lang="en-US" dirty="0" err="1"/>
              <a:t>secondNum</a:t>
            </a:r>
            <a:r>
              <a:rPr lang="en-US" dirty="0"/>
              <a:t>: .word 816</a:t>
            </a:r>
          </a:p>
          <a:p>
            <a:pPr marL="457200" lvl="1" indent="0">
              <a:buNone/>
            </a:pPr>
            <a:r>
              <a:rPr lang="en-US" dirty="0" err="1"/>
              <a:t>oneChar</a:t>
            </a:r>
            <a:r>
              <a:rPr lang="en-US" dirty="0"/>
              <a:t>:</a:t>
            </a:r>
            <a:r>
              <a:rPr lang="en-US" baseline="0" dirty="0"/>
              <a:t> .byte “y</a:t>
            </a:r>
            <a:r>
              <a:rPr lang="en-US" baseline="0" dirty="0" smtClean="0"/>
              <a:t>”</a:t>
            </a:r>
          </a:p>
          <a:p>
            <a:pPr marL="457200" lvl="1" indent="0">
              <a:buNone/>
            </a:pPr>
            <a:r>
              <a:rPr lang="en-US" dirty="0" smtClean="0"/>
              <a:t>Pi:    .float  3.14</a:t>
            </a:r>
            <a:endParaRPr lang="en-US" dirty="0"/>
          </a:p>
          <a:p>
            <a:pPr marL="457200" lvl="1" indent="0"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="" xmlns:p14="http://schemas.microsoft.com/office/powerpoint/2010/main" val="465539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CDE501-ED18-49AE-B8D0-31DAE54A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AAAB64-85CE-42ED-AA86-009E8B3C2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791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Description: A simple hello world program!</a:t>
            </a:r>
          </a:p>
          <a:p>
            <a:pPr marL="0" indent="0">
              <a:buNone/>
            </a:pPr>
            <a:r>
              <a:rPr lang="en-US" dirty="0"/>
              <a:t>.data # add this stuff to the data segment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hello: .</a:t>
            </a:r>
            <a:r>
              <a:rPr lang="en-US" dirty="0" err="1"/>
              <a:t>asciiz</a:t>
            </a:r>
            <a:r>
              <a:rPr lang="en-US" dirty="0"/>
              <a:t> "Hello, world!"  # load the hello string into data memory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.text # now we’re in the text segment</a:t>
            </a:r>
          </a:p>
          <a:p>
            <a:pPr marL="0" indent="0">
              <a:buNone/>
            </a:pPr>
            <a:r>
              <a:rPr lang="en-US" dirty="0"/>
              <a:t>	li $v0, 4 # set up print string </a:t>
            </a:r>
            <a:r>
              <a:rPr lang="en-US" dirty="0" err="1"/>
              <a:t>syscall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la $a0, hello # argument to print string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syscall</a:t>
            </a:r>
            <a:r>
              <a:rPr lang="en-US" dirty="0"/>
              <a:t> # tell the OS to do the </a:t>
            </a:r>
            <a:r>
              <a:rPr lang="en-US" dirty="0" err="1"/>
              <a:t>syscall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li $v0, 10 # set up exit </a:t>
            </a:r>
            <a:r>
              <a:rPr lang="en-US" dirty="0" err="1"/>
              <a:t>syscall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syscall</a:t>
            </a:r>
            <a:r>
              <a:rPr lang="en-US" dirty="0"/>
              <a:t> # tell the OS to do the </a:t>
            </a:r>
            <a:r>
              <a:rPr lang="en-US" dirty="0" err="1"/>
              <a:t>syscall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3728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42D6D3-74A1-4510-A33B-F954BF88E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18B704-25BF-4607-99AE-C9570312D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</a:t>
            </a:r>
            <a:r>
              <a:rPr lang="en-US" baseline="0" dirty="0"/>
              <a:t> $v0, 4  -- load immediate 4 into</a:t>
            </a:r>
            <a:r>
              <a:rPr lang="en-US" dirty="0"/>
              <a:t> $v0</a:t>
            </a:r>
            <a:endParaRPr lang="en-US" baseline="0" dirty="0"/>
          </a:p>
          <a:p>
            <a:r>
              <a:rPr lang="en-US" dirty="0"/>
              <a:t>Look at the help I gave along with the assignment, which shows $v0 values and what they mean.  For example, if it is a 1 it expects to print an integer in $a0 (argument register 0). In our hello world example, we are placing a value of 4 in $v0 and the string in $a0</a:t>
            </a:r>
          </a:p>
          <a:p>
            <a:r>
              <a:rPr lang="en-US" dirty="0" err="1"/>
              <a:t>Syscall</a:t>
            </a:r>
            <a:r>
              <a:rPr lang="en-US" dirty="0"/>
              <a:t> – asking operating system to perform the</a:t>
            </a:r>
            <a:r>
              <a:rPr lang="en-US" baseline="0" dirty="0"/>
              <a:t> above code.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07458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228600"/>
          <a:ext cx="6096000" cy="347472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Service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Code in $v0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Arguments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Result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print integer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$a0 = integer to print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print float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$f12 = float to print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print double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$f12 = double to print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print string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$a0 = address of null-terminated string to print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4800" y="3962400"/>
          <a:ext cx="6096000" cy="192024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read integer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$v0 contains integer read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read float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$f0 contains float read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read double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$f0 contains double read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 ways to get a number in the register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1143000"/>
            <a:ext cx="8229600" cy="4724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# first way to put in RAM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smtClean="0"/>
              <a:t>data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aNum</a:t>
            </a:r>
            <a:r>
              <a:rPr lang="en-US" dirty="0" smtClean="0"/>
              <a:t>: .word </a:t>
            </a:r>
            <a:r>
              <a:rPr lang="en-US" dirty="0" smtClean="0"/>
              <a:t>300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.text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  </a:t>
            </a:r>
            <a:r>
              <a:rPr lang="en-US" dirty="0" err="1" smtClean="0"/>
              <a:t>lw</a:t>
            </a:r>
            <a:r>
              <a:rPr lang="en-US" dirty="0" smtClean="0"/>
              <a:t> $t1, </a:t>
            </a:r>
            <a:r>
              <a:rPr lang="en-US" dirty="0" err="1" smtClean="0"/>
              <a:t>aNum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# </a:t>
            </a:r>
            <a:r>
              <a:rPr lang="en-US" dirty="0" smtClean="0">
                <a:solidFill>
                  <a:srgbClr val="FF0000"/>
                </a:solidFill>
              </a:rPr>
              <a:t>and then bring to register</a:t>
            </a:r>
          </a:p>
          <a:p>
            <a:pPr>
              <a:buNone/>
            </a:pPr>
            <a:r>
              <a:rPr lang="en-US" dirty="0" smtClean="0"/>
              <a:t> 	</a:t>
            </a:r>
            <a:r>
              <a:rPr lang="en-US" dirty="0" err="1" smtClean="0"/>
              <a:t>li</a:t>
            </a:r>
            <a:r>
              <a:rPr lang="en-US" dirty="0" smtClean="0"/>
              <a:t> $v0, 1</a:t>
            </a:r>
          </a:p>
          <a:p>
            <a:pPr>
              <a:buNone/>
            </a:pPr>
            <a:r>
              <a:rPr lang="en-US" dirty="0" smtClean="0"/>
              <a:t> 	</a:t>
            </a:r>
            <a:r>
              <a:rPr lang="en-US" dirty="0" err="1" smtClean="0"/>
              <a:t>addi</a:t>
            </a:r>
            <a:r>
              <a:rPr lang="en-US" dirty="0" smtClean="0"/>
              <a:t> $a0,$zero, </a:t>
            </a:r>
            <a:r>
              <a:rPr lang="en-US" dirty="0" smtClean="0"/>
              <a:t>100 </a:t>
            </a:r>
            <a:r>
              <a:rPr lang="en-US" dirty="0" smtClean="0">
                <a:solidFill>
                  <a:srgbClr val="FF0000"/>
                </a:solidFill>
              </a:rPr>
              <a:t>#second way to use </a:t>
            </a:r>
            <a:r>
              <a:rPr lang="en-US" dirty="0" err="1" smtClean="0">
                <a:solidFill>
                  <a:srgbClr val="FF0000"/>
                </a:solidFill>
              </a:rPr>
              <a:t>addi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 	add  $a0, $a0, $t1</a:t>
            </a:r>
          </a:p>
          <a:p>
            <a:pPr>
              <a:buNone/>
            </a:pPr>
            <a:r>
              <a:rPr lang="en-US" dirty="0" smtClean="0"/>
              <a:t> 	</a:t>
            </a:r>
            <a:r>
              <a:rPr lang="en-US" dirty="0" err="1" smtClean="0"/>
              <a:t>syscall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6019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722598-6A93-49D1-B4F4-A4CE948B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F3B704B-EB7E-4BDE-B576-AA3C22FB6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are in Chapter 8 now.  We will be skipping Chapters 9, 10 and 11. You learned these in other courses.</a:t>
            </a:r>
          </a:p>
          <a:p>
            <a:r>
              <a:rPr lang="en-US" dirty="0"/>
              <a:t>Chapter 9 deals with number systems, Binary, Octal, hexadecimal and decimal.</a:t>
            </a:r>
          </a:p>
          <a:p>
            <a:r>
              <a:rPr lang="en-US" dirty="0"/>
              <a:t>Chapter 10 deals with Computer Math, signed and unsigned integers, and floating point.</a:t>
            </a:r>
          </a:p>
          <a:p>
            <a:r>
              <a:rPr lang="en-US" dirty="0"/>
              <a:t>Chapter 11 deals with digital logic, Boolean,  combinational circuits, adders, and flip-flops.  </a:t>
            </a:r>
          </a:p>
          <a:p>
            <a:r>
              <a:rPr lang="en-US" dirty="0"/>
              <a:t>We are going to discuss Pipelining in Chapter 13.</a:t>
            </a:r>
          </a:p>
          <a:p>
            <a:r>
              <a:rPr lang="en-US" dirty="0"/>
              <a:t>It is important you will be ready for that chapter.</a:t>
            </a:r>
            <a:r>
              <a:rPr lang="en-US" baseline="0" dirty="0"/>
              <a:t>  Thus</a:t>
            </a:r>
            <a:r>
              <a:rPr lang="en-US" dirty="0"/>
              <a:t> we will start with MIPS.  There will be some lab assignments on this topic.</a:t>
            </a:r>
          </a:p>
        </p:txBody>
      </p:sp>
    </p:spTree>
    <p:extLst>
      <p:ext uri="{BB962C8B-B14F-4D97-AF65-F5344CB8AC3E}">
        <p14:creationId xmlns="" xmlns:p14="http://schemas.microsoft.com/office/powerpoint/2010/main" val="115921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DA6C35-9D52-4E97-95FC-FEE825EC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3D352F-72F1-4435-B16F-6C0B0A6D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/>
              <a:t>Make sure you have JAVA installed. </a:t>
            </a:r>
          </a:p>
          <a:p>
            <a:r>
              <a:rPr lang="en-US" dirty="0"/>
              <a:t>Please</a:t>
            </a:r>
            <a:r>
              <a:rPr lang="en-US" baseline="0" dirty="0"/>
              <a:t> go to </a:t>
            </a:r>
            <a:r>
              <a:rPr lang="en-US" baseline="0" dirty="0">
                <a:hlinkClick r:id="rId2"/>
              </a:rPr>
              <a:t>http://courses.missouristate.edu/kenvollmar/mars/</a:t>
            </a:r>
            <a:r>
              <a:rPr lang="en-US" baseline="0" dirty="0"/>
              <a:t> </a:t>
            </a:r>
          </a:p>
          <a:p>
            <a:r>
              <a:rPr lang="en-US" baseline="0" dirty="0"/>
              <a:t>After download I moved it to desktop and ran directly from there.  Looks something like this:</a:t>
            </a:r>
          </a:p>
          <a:p>
            <a:endParaRPr lang="en-US" dirty="0"/>
          </a:p>
          <a:p>
            <a:endParaRPr lang="en-US" baseline="0" dirty="0"/>
          </a:p>
          <a:p>
            <a:r>
              <a:rPr lang="en-US" dirty="0"/>
              <a:t>Next slide shows how it runs.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E707CC6-BE76-4C4B-A38A-704346F1F1F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7637" y="4733925"/>
            <a:ext cx="1228725" cy="10477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5393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2094A6-9935-456F-95F3-8C4ACD94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60" y="-111420"/>
            <a:ext cx="8229600" cy="1143000"/>
          </a:xfrm>
        </p:spPr>
        <p:txBody>
          <a:bodyPr/>
          <a:lstStyle/>
          <a:p>
            <a:r>
              <a:rPr lang="en-US" dirty="0"/>
              <a:t>This is how MARS looks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F15CAC-63B1-4029-BDCE-ACCBE965D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69474BB-2CB0-4F9D-8CA7-A4ADB9DF999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68" y="1046171"/>
            <a:ext cx="9144000" cy="47656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0966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396" y="-86538"/>
            <a:ext cx="8229600" cy="1143000"/>
          </a:xfrm>
        </p:spPr>
        <p:txBody>
          <a:bodyPr/>
          <a:lstStyle/>
          <a:p>
            <a:r>
              <a:rPr lang="en-US" dirty="0"/>
              <a:t>Registers – showing only few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66394"/>
            <a:ext cx="6781800" cy="4752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3F5ECEA-A057-4ECA-81F3-53376001E153}"/>
              </a:ext>
            </a:extLst>
          </p:cNvPr>
          <p:cNvSpPr txBox="1"/>
          <p:nvPr/>
        </p:nvSpPr>
        <p:spPr>
          <a:xfrm>
            <a:off x="228600" y="8382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32 integer and 32 floating point registers.  MIPS ONLY USES REGISTERS.  VARIABLES WILL HAVE TO BE BROUGHT INTO REGISTERS FIRST.  Feel free to use $t1 … temporary registers. See next slide to learn more about integer registers.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29C26B-E8BC-4B39-A52B-2C9F28E5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76200"/>
            <a:ext cx="76962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Registers explained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E4216971-162F-4B91-BBB5-9F1D8DCC8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7042" y="838200"/>
            <a:ext cx="9227770" cy="60959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9246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</a:t>
            </a:r>
            <a:r>
              <a:rPr lang="en-US" baseline="0" dirty="0"/>
              <a:t> registers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1295400"/>
            <a:ext cx="7986102" cy="529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MIPS program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start by creating a new program from dropdown menu “File”</a:t>
            </a:r>
          </a:p>
          <a:p>
            <a:r>
              <a:rPr lang="en-US" dirty="0"/>
              <a:t>Two parts</a:t>
            </a:r>
          </a:p>
          <a:p>
            <a:pPr lvl="2"/>
            <a:r>
              <a:rPr lang="en-US" dirty="0"/>
              <a:t>Data</a:t>
            </a:r>
          </a:p>
          <a:p>
            <a:pPr lvl="2"/>
            <a:r>
              <a:rPr lang="en-US" dirty="0"/>
              <a:t>Txt</a:t>
            </a:r>
          </a:p>
          <a:p>
            <a:r>
              <a:rPr lang="en-US" dirty="0"/>
              <a:t>If you recall we have been writing assembly for C=A+B; we will do the same as your first MIPS MARS program.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EDAE1D-C0DC-4CDE-9305-8466D957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Useful</a:t>
            </a:r>
            <a:r>
              <a:rPr lang="en-US" baseline="0" dirty="0"/>
              <a:t> Information about MIPS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76F76D-A7B6-4A28-8F10-F64BE4344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791200"/>
          </a:xfrm>
        </p:spPr>
        <p:txBody>
          <a:bodyPr>
            <a:normAutofit/>
          </a:bodyPr>
          <a:lstStyle/>
          <a:p>
            <a:r>
              <a:rPr lang="en-US" dirty="0"/>
              <a:t>Comment # </a:t>
            </a:r>
          </a:p>
          <a:p>
            <a:r>
              <a:rPr lang="en-US" dirty="0"/>
              <a:t>Assembler directive .data, .</a:t>
            </a:r>
            <a:r>
              <a:rPr lang="en-US" dirty="0" err="1"/>
              <a:t>asciiz</a:t>
            </a:r>
            <a:r>
              <a:rPr lang="en-US" dirty="0"/>
              <a:t>, .global</a:t>
            </a:r>
          </a:p>
          <a:p>
            <a:r>
              <a:rPr lang="en-US" dirty="0"/>
              <a:t>Operation mnemonic add, </a:t>
            </a:r>
            <a:r>
              <a:rPr lang="en-US" dirty="0" err="1"/>
              <a:t>addi</a:t>
            </a:r>
            <a:r>
              <a:rPr lang="en-US" dirty="0"/>
              <a:t>, </a:t>
            </a:r>
            <a:r>
              <a:rPr lang="en-US" dirty="0" err="1"/>
              <a:t>lw</a:t>
            </a:r>
            <a:r>
              <a:rPr lang="en-US" dirty="0"/>
              <a:t>, </a:t>
            </a:r>
            <a:r>
              <a:rPr lang="en-US" dirty="0" err="1"/>
              <a:t>bne</a:t>
            </a:r>
            <a:endParaRPr lang="en-US" dirty="0"/>
          </a:p>
          <a:p>
            <a:r>
              <a:rPr lang="en-US" dirty="0"/>
              <a:t> Register name $10, $t2 </a:t>
            </a:r>
          </a:p>
          <a:p>
            <a:r>
              <a:rPr lang="en-US" dirty="0"/>
              <a:t>Address label (</a:t>
            </a:r>
            <a:r>
              <a:rPr lang="en-US" dirty="0" err="1"/>
              <a:t>decl</a:t>
            </a:r>
            <a:r>
              <a:rPr lang="en-US" dirty="0"/>
              <a:t>) hello:, length:, loop:</a:t>
            </a:r>
          </a:p>
          <a:p>
            <a:r>
              <a:rPr lang="en-US" dirty="0"/>
              <a:t>Address label (use) hello, length, loop </a:t>
            </a:r>
          </a:p>
          <a:p>
            <a:r>
              <a:rPr lang="en-US" dirty="0"/>
              <a:t>Integer constant 16, -8, 0xA4 </a:t>
            </a:r>
          </a:p>
          <a:p>
            <a:r>
              <a:rPr lang="en-US" dirty="0"/>
              <a:t>String constant "Hello, world!\n" </a:t>
            </a:r>
          </a:p>
          <a:p>
            <a:r>
              <a:rPr lang="en-US" dirty="0"/>
              <a:t>Character constant ’H’, ’?’, ’\n’ </a:t>
            </a:r>
          </a:p>
        </p:txBody>
      </p:sp>
    </p:spTree>
    <p:extLst>
      <p:ext uri="{BB962C8B-B14F-4D97-AF65-F5344CB8AC3E}">
        <p14:creationId xmlns="" xmlns:p14="http://schemas.microsoft.com/office/powerpoint/2010/main" val="1641628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10602</TotalTime>
  <Words>649</Words>
  <Application>Microsoft Office PowerPoint</Application>
  <PresentationFormat>On-screen Show (4:3)</PresentationFormat>
  <Paragraphs>106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Intro to MIPS</vt:lpstr>
      <vt:lpstr>Motivation</vt:lpstr>
      <vt:lpstr>Download MARS</vt:lpstr>
      <vt:lpstr>This is how MARS looks like</vt:lpstr>
      <vt:lpstr>Registers – showing only few</vt:lpstr>
      <vt:lpstr>Registers explained</vt:lpstr>
      <vt:lpstr>Floating point registers</vt:lpstr>
      <vt:lpstr>MIPS program </vt:lpstr>
      <vt:lpstr>Useful Information about MIPS</vt:lpstr>
      <vt:lpstr>.Data section</vt:lpstr>
      <vt:lpstr>Hello world program</vt:lpstr>
      <vt:lpstr>Some explanation</vt:lpstr>
      <vt:lpstr>Slide 13</vt:lpstr>
      <vt:lpstr>2 ways to get a number in the register</vt:lpstr>
    </vt:vector>
  </TitlesOfParts>
  <Company>UTPA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MIPS</dc:title>
  <dc:creator>Admin</dc:creator>
  <cp:lastModifiedBy>john</cp:lastModifiedBy>
  <cp:revision>24</cp:revision>
  <dcterms:created xsi:type="dcterms:W3CDTF">2020-09-24T17:17:47Z</dcterms:created>
  <dcterms:modified xsi:type="dcterms:W3CDTF">2021-03-22T16:13:29Z</dcterms:modified>
</cp:coreProperties>
</file>