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84" autoAdjust="0"/>
  </p:normalViewPr>
  <p:slideViewPr>
    <p:cSldViewPr>
      <p:cViewPr varScale="1">
        <p:scale>
          <a:sx n="52" d="100"/>
          <a:sy n="52" d="100"/>
        </p:scale>
        <p:origin x="-9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6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E833-438F-48BD-9B07-1F1951CA95D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F065-B68B-4464-BC01-640B2DE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John P. Abraham</a:t>
            </a:r>
          </a:p>
          <a:p>
            <a:r>
              <a:rPr lang="en-US" dirty="0" err="1" smtClean="0"/>
              <a:t>Utrgv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7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 what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 are important for a new computer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 computer to maximize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while staying within cost, power, and availability constraints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do instruction set design (ISA is synonymous with architecture)</a:t>
            </a:r>
          </a:p>
          <a:p>
            <a:pPr lvl="1"/>
            <a:r>
              <a:rPr lang="en-US" dirty="0" smtClean="0"/>
              <a:t>Organize components to maximize function </a:t>
            </a:r>
          </a:p>
          <a:p>
            <a:pPr lvl="1"/>
            <a:r>
              <a:rPr lang="en-US" dirty="0" smtClean="0"/>
              <a:t>ISA is instructions visible to a</a:t>
            </a:r>
            <a:r>
              <a:rPr lang="en-US" baseline="0" dirty="0" smtClean="0"/>
              <a:t> programmer</a:t>
            </a:r>
          </a:p>
        </p:txBody>
      </p:sp>
    </p:spTree>
    <p:extLst>
      <p:ext uri="{BB962C8B-B14F-4D97-AF65-F5344CB8AC3E}">
        <p14:creationId xmlns:p14="http://schemas.microsoft.com/office/powerpoint/2010/main" val="34709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Accumulator 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RISC</a:t>
            </a:r>
          </a:p>
          <a:p>
            <a:pPr lvl="0"/>
            <a:r>
              <a:rPr lang="en-US" dirty="0" smtClean="0"/>
              <a:t>Already discussed</a:t>
            </a:r>
            <a:r>
              <a:rPr lang="en-US" baseline="0" dirty="0" smtClean="0"/>
              <a:t> Stack.  Will discuss RISC extensively later</a:t>
            </a:r>
          </a:p>
        </p:txBody>
      </p:sp>
    </p:spTree>
    <p:extLst>
      <p:ext uri="{BB962C8B-B14F-4D97-AF65-F5344CB8AC3E}">
        <p14:creationId xmlns:p14="http://schemas.microsoft.com/office/powerpoint/2010/main" val="8611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a set of memory words or registers as</a:t>
            </a:r>
            <a:r>
              <a:rPr lang="en-US" baseline="0" dirty="0" smtClean="0"/>
              <a:t> stack.</a:t>
            </a:r>
          </a:p>
          <a:p>
            <a:r>
              <a:rPr lang="en-US" baseline="0" dirty="0" smtClean="0"/>
              <a:t>It uses a special register called SP (stack pointer) to point to the top of the stack. And a Data register called DR</a:t>
            </a:r>
          </a:p>
          <a:p>
            <a:r>
              <a:rPr lang="en-US" dirty="0" smtClean="0"/>
              <a:t>Operations are push and pop.  All pop and push is from the top pointed by SP and what is pushed or popped goes through the register DR.</a:t>
            </a:r>
          </a:p>
        </p:txBody>
      </p:sp>
    </p:spTree>
    <p:extLst>
      <p:ext uri="{BB962C8B-B14F-4D97-AF65-F5344CB8AC3E}">
        <p14:creationId xmlns:p14="http://schemas.microsoft.com/office/powerpoint/2010/main" val="5239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Additional </a:t>
            </a:r>
            <a:r>
              <a:rPr lang="en-US" smtClean="0"/>
              <a:t>special flags used </a:t>
            </a:r>
            <a:r>
              <a:rPr lang="en-US" dirty="0" smtClean="0"/>
              <a:t>are Full and Empty.</a:t>
            </a:r>
          </a:p>
          <a:p>
            <a:r>
              <a:rPr lang="en-US" dirty="0" smtClean="0"/>
              <a:t>In the beginning SP </a:t>
            </a:r>
            <a:r>
              <a:rPr lang="en-US" dirty="0" smtClean="0">
                <a:sym typeface="Wingdings" panose="05000000000000000000" pitchFamily="2" charset="2"/>
              </a:rPr>
              <a:t> 0, Full  0, </a:t>
            </a:r>
            <a:r>
              <a:rPr lang="en-US" dirty="0" err="1" smtClean="0">
                <a:sym typeface="Wingdings" panose="05000000000000000000" pitchFamily="2" charset="2"/>
              </a:rPr>
              <a:t>Emty</a:t>
            </a:r>
            <a:r>
              <a:rPr lang="en-US" dirty="0" smtClean="0">
                <a:sym typeface="Wingdings" panose="05000000000000000000" pitchFamily="2" charset="2"/>
              </a:rPr>
              <a:t> 1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in 64 register stack, first element will be stored in register 1 and 64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one will stored in register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push we increment SP by one and place the element in that register.  When we get to 63 (111111) add a 1, now all will become 000000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Not discussing pop unless students ask</a:t>
            </a:r>
          </a:p>
        </p:txBody>
      </p:sp>
    </p:spTree>
    <p:extLst>
      <p:ext uri="{BB962C8B-B14F-4D97-AF65-F5344CB8AC3E}">
        <p14:creationId xmlns:p14="http://schemas.microsoft.com/office/powerpoint/2010/main" val="335978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well suited for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Usually we write in infix like this 2+3-1</a:t>
            </a:r>
          </a:p>
          <a:p>
            <a:r>
              <a:rPr lang="en-US" dirty="0" smtClean="0"/>
              <a:t>This needs to be converted to postfix like this 2 3 + 1 –</a:t>
            </a:r>
          </a:p>
          <a:p>
            <a:r>
              <a:rPr lang="en-US" dirty="0" smtClean="0"/>
              <a:t>Push 2 push 3, when it encounters and operand pop two from the stack and do the operation based on the operand.  In this case pops 2 and 3 and do a addition.  The result is pushed into the stack.  The stack now has only 5. Now push 1.  Now it encounters an operand which is -.</a:t>
            </a:r>
          </a:p>
          <a:p>
            <a:r>
              <a:rPr lang="en-US" dirty="0" smtClean="0"/>
              <a:t>Now pop two items and perform the operation.  Pop 1 and 5.  Subtract 1 from 5, the answer is 4.</a:t>
            </a:r>
          </a:p>
        </p:txBody>
      </p:sp>
    </p:spTree>
    <p:extLst>
      <p:ext uri="{BB962C8B-B14F-4D97-AF65-F5344CB8AC3E}">
        <p14:creationId xmlns:p14="http://schemas.microsoft.com/office/powerpoint/2010/main" val="22388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79" y="1"/>
            <a:ext cx="4464435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419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429000"/>
            <a:ext cx="4648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5750"/>
            <a:ext cx="4781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03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61404" cy="779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can be set up in any general</a:t>
            </a:r>
            <a:r>
              <a:rPr lang="en-US" baseline="0" dirty="0" smtClean="0"/>
              <a:t> purpose register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performing nested subroutines</a:t>
            </a:r>
          </a:p>
          <a:p>
            <a:r>
              <a:rPr lang="en-US" dirty="0" smtClean="0"/>
              <a:t>Recursions</a:t>
            </a:r>
          </a:p>
          <a:p>
            <a:r>
              <a:rPr lang="en-US" dirty="0" smtClean="0"/>
              <a:t>Any last in first out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3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369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Stack Architecture</vt:lpstr>
      <vt:lpstr>Computer Architecture</vt:lpstr>
      <vt:lpstr>Classes of ISA</vt:lpstr>
      <vt:lpstr>Stack Architecture</vt:lpstr>
      <vt:lpstr>Stack registers</vt:lpstr>
      <vt:lpstr>Stack is well suited for Postfix</vt:lpstr>
      <vt:lpstr>PowerPoint Presentation</vt:lpstr>
      <vt:lpstr>PowerPoint Presentation</vt:lpstr>
      <vt:lpstr>Stack can be set up in any general purpose register CPU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Architecture</dc:title>
  <dc:creator>john</dc:creator>
  <cp:lastModifiedBy>john</cp:lastModifiedBy>
  <cp:revision>8</cp:revision>
  <dcterms:created xsi:type="dcterms:W3CDTF">2022-09-16T00:47:13Z</dcterms:created>
  <dcterms:modified xsi:type="dcterms:W3CDTF">2022-09-17T21:10:24Z</dcterms:modified>
</cp:coreProperties>
</file>