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217F-AC2C-0D78-F3B2-E02A8300B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C90D4-D9DD-1A9B-B5A9-1B03BA158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166C-2141-3556-BB93-BEBBB5F2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4C18-E825-BC11-9CF2-E4AFAFC2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4D4D-4E34-8AF6-889F-AAFA692B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72F0-2EA8-23ED-4A44-4D65BA6E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9B986-FB5B-F875-9A78-9DD7F4F08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2EC-F56F-8073-9513-303C2792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7C1-3B22-B67D-E1C6-E135FB3B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E396-80DE-5C93-BEE1-20198D47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EAB56-F749-D674-9DC0-D024F4E76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A5DE-5B67-0F9B-A7D3-6637B9F6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EA13-99C0-1B28-C9D8-81DD14EB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1F71-535E-C0D9-2A4B-E7228A72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BFBE-EE3D-50E4-A4CD-5A135522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2AF8-4D67-1C99-A4D8-A7C7AAC0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9992-D368-69FB-819A-7EAF1D84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C6B0-A61F-1D16-8D3B-AE12C71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B0F1-880D-854C-E14D-8ED805B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0719-612E-9AEE-2F5A-72B991D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1755-1B7C-42D3-4958-E26A6531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23EA-EE63-36A3-44DD-78C085DD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B0A4-DFF8-05EB-33CB-CB8384FA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4FA4-7D39-D520-D771-EFAF29BF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E8F3-0BE3-0DBD-5426-16FB1F6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C6BE-1D89-BA46-F0CF-88BA1D74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B55E-2C5F-9D8E-2BA3-8451D8A82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97AD-EF76-506C-393F-2993A8A73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8CAA-C969-AF90-31BB-6132F97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A756A-F12A-D7D5-499C-BCAA13C7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FF05A-C330-4442-C1E4-59F34931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C09D-CEE3-6A63-9B23-A439D71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A780-E3B5-BE25-17A5-CDAA65E7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4E00-290C-DB50-5B67-0ABC21023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04948-A8EA-D8AF-3C63-5E2B1BB52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0E576-BAA1-B8E1-39DF-0BD2BAA33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20F1C-4375-0599-F113-60095820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3ADA3-7710-567A-F9CC-400F7DCE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9A053-9A68-2F76-0FC1-623506F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9268-9B26-D924-5B93-471EBD09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9227F-906C-1A3D-23BC-49100884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455C4-FC70-A0EF-451C-F475E1D8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9DCE0-E853-B0F9-E14C-0D9BBE8F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CB6A0-8A6C-50DF-7178-12795A5B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A25A8-92E6-0F08-C7B6-9C6AFF99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17B22-32B9-CCA3-0727-F3313578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8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0213-229D-DFCB-D734-2304811B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D120-A9E8-2E5F-03A2-105DC77F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27339-7F25-0F29-3F60-F54B61B5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ADD30-A2E6-53C2-F9AE-A1E88DB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9029C-408D-7875-7875-8B68D284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7C93-5136-6A68-5BCB-F67BE94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3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5175-3111-8145-4037-08F1E826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DB888-E6CB-0D23-0CD9-8497D337D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D491B-594E-83AD-E300-9F1B7A95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6A23-F416-E706-6A37-23ED9DBD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120F-415C-CFE1-C864-CCDB96E7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8A3D-FD72-33DF-7848-280F960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4BB4-8696-8748-CAFD-89BF5245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9C95-B901-70F3-261C-ABD1FAB3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E70E-4FFE-E85D-A304-7C385916B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6F25-B9DA-4353-93DF-49EC753972E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AF1A-17C6-A9B9-FAD3-15B910D52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800-9507-E082-EAE6-048ABCFE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9AC1-B43B-49D9-817A-1178909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vFAIPlfvLc&amp;t=19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7EBE-8283-D807-394D-ECB54A9F0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MARIE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547B-FB39-E23C-1E3A-C3BEF8129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ABRAHAM</a:t>
            </a:r>
          </a:p>
          <a:p>
            <a:r>
              <a:rPr lang="en-US" dirty="0"/>
              <a:t>UTRGV</a:t>
            </a:r>
          </a:p>
        </p:txBody>
      </p:sp>
    </p:spTree>
    <p:extLst>
      <p:ext uri="{BB962C8B-B14F-4D97-AF65-F5344CB8AC3E}">
        <p14:creationId xmlns:p14="http://schemas.microsoft.com/office/powerpoint/2010/main" val="20611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DF399-423A-9AB1-1978-3BF70848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340931"/>
          </a:xfrm>
        </p:spPr>
        <p:txBody>
          <a:bodyPr>
            <a:normAutofit fontScale="90000"/>
          </a:bodyPr>
          <a:lstStyle/>
          <a:p>
            <a:r>
              <a:rPr lang="en-US" dirty="0"/>
              <a:t>MARIE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CE582-2B10-71E5-8103-EE5559AC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86" y="462988"/>
            <a:ext cx="10515600" cy="4351338"/>
          </a:xfrm>
        </p:spPr>
        <p:txBody>
          <a:bodyPr/>
          <a:lstStyle/>
          <a:p>
            <a:r>
              <a:rPr lang="en-US" dirty="0"/>
              <a:t>Make sure you have installed JAVA SDK, Otherwise will not work</a:t>
            </a:r>
          </a:p>
          <a:p>
            <a:r>
              <a:rPr lang="en-US" dirty="0"/>
              <a:t>Install MARIE, Go the directory where you installed MARIE and launch </a:t>
            </a:r>
            <a:r>
              <a:rPr lang="en-US" dirty="0" err="1"/>
              <a:t>MarieSim</a:t>
            </a:r>
            <a:r>
              <a:rPr lang="en-US" dirty="0"/>
              <a:t>.  It should open like this: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0FFCE-426F-3D27-54B3-40E85AEE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81" y="1710098"/>
            <a:ext cx="70866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3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538B-EA06-8F3B-31D5-20E84FBF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C820-0E48-BBA2-3027-EC6B1BAD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file edit and write your first assembly program.  I did this just to show you input and output.</a:t>
            </a:r>
          </a:p>
          <a:p>
            <a:pPr marL="0" indent="0"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org 100	;store program starting at Hex 100</a:t>
            </a:r>
          </a:p>
          <a:p>
            <a:pPr marL="0" indent="0"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Input	;read from keyboard into AC</a:t>
            </a:r>
          </a:p>
          <a:p>
            <a:pPr marL="0" indent="0"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Output	;output into designated monitor memory</a:t>
            </a:r>
          </a:p>
          <a:p>
            <a:pPr marL="0" indent="0"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Halt		; stop program</a:t>
            </a:r>
          </a:p>
          <a:p>
            <a:r>
              <a:rPr lang="en-US" dirty="0"/>
              <a:t>Save the program and compile it</a:t>
            </a:r>
          </a:p>
          <a:p>
            <a:r>
              <a:rPr lang="en-US" dirty="0"/>
              <a:t>Run the compiled program (.</a:t>
            </a:r>
            <a:r>
              <a:rPr lang="en-US" dirty="0" err="1"/>
              <a:t>mex</a:t>
            </a:r>
            <a:r>
              <a:rPr lang="en-US" dirty="0"/>
              <a:t>) which can be loaded any time.</a:t>
            </a:r>
          </a:p>
          <a:p>
            <a:r>
              <a:rPr lang="en-US" dirty="0"/>
              <a:t>See next slide.  Inspect memoryword100, 101 and 102</a:t>
            </a:r>
          </a:p>
        </p:txBody>
      </p:sp>
    </p:spTree>
    <p:extLst>
      <p:ext uri="{BB962C8B-B14F-4D97-AF65-F5344CB8AC3E}">
        <p14:creationId xmlns:p14="http://schemas.microsoft.com/office/powerpoint/2010/main" val="9308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15C2-84C0-A4FC-8534-F7B2B693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6996"/>
          </a:xfrm>
        </p:spPr>
        <p:txBody>
          <a:bodyPr>
            <a:normAutofit/>
          </a:bodyPr>
          <a:lstStyle/>
          <a:p>
            <a:r>
              <a:rPr lang="en-US" sz="3200" dirty="0"/>
              <a:t>See mem words starting at 100. Check all registers.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5787E-970D-0286-1D3E-38EC9589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858" y="715651"/>
            <a:ext cx="9468092" cy="6809939"/>
          </a:xfrm>
        </p:spPr>
      </p:pic>
    </p:spTree>
    <p:extLst>
      <p:ext uri="{BB962C8B-B14F-4D97-AF65-F5344CB8AC3E}">
        <p14:creationId xmlns:p14="http://schemas.microsoft.com/office/powerpoint/2010/main" val="7135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4966-A25E-56A9-7930-C2E0C555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65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through the program inspect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FBC5-0092-6BC8-6ED3-4EB72520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690"/>
            <a:ext cx="10515600" cy="4351338"/>
          </a:xfrm>
        </p:spPr>
        <p:txBody>
          <a:bodyPr/>
          <a:lstStyle/>
          <a:p>
            <a:r>
              <a:rPr lang="en-US" dirty="0"/>
              <a:t>After the first instruction is read from mem 100, we see AC has 0 (we have not pressed enter with the input of 5)</a:t>
            </a:r>
          </a:p>
          <a:p>
            <a:r>
              <a:rPr lang="en-US" dirty="0"/>
              <a:t>IR has 5000 from mem 100</a:t>
            </a:r>
          </a:p>
          <a:p>
            <a:r>
              <a:rPr lang="en-US" dirty="0"/>
              <a:t>MAR has 100 (that’s from where we read the first instruction)</a:t>
            </a:r>
          </a:p>
          <a:p>
            <a:r>
              <a:rPr lang="en-US" dirty="0"/>
              <a:t>MBR has nothing as we have not retried any data from mem.</a:t>
            </a:r>
          </a:p>
          <a:p>
            <a:r>
              <a:rPr lang="en-US" dirty="0"/>
              <a:t>PC of course has the next word address of 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0B8A7-FDA0-FF85-2436-19C23E75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89" y="3633453"/>
            <a:ext cx="69818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7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8DA0-5CDD-7943-47E3-49D9CE58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880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through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2408-EA3A-7F1C-7AE5-43FA026E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763930"/>
            <a:ext cx="10948686" cy="5413033"/>
          </a:xfrm>
        </p:spPr>
        <p:txBody>
          <a:bodyPr/>
          <a:lstStyle/>
          <a:p>
            <a:r>
              <a:rPr lang="en-US" dirty="0"/>
              <a:t>Make sure to put input and output to decimal or whatever you choose.</a:t>
            </a:r>
          </a:p>
          <a:p>
            <a:r>
              <a:rPr lang="en-US" dirty="0"/>
              <a:t>After you press enter for input (with 5 decimal in it), AC gets 5, MAR gets  102 to output, PC has 103 which has nothing in it.  You will see 5 in the output screen.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3F03-4964-47B5-6BA4-5117FBD6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08" y="2110089"/>
            <a:ext cx="6505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5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6E5-AB24-69F7-F4C8-C048E03A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9D4F-4B47-9727-901C-068B4B897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is a pain, usually it is read as ASCII and has to be converted.  Thus in assembly it is a practice to bypass read/write and place the data directly (which as the practice in </a:t>
            </a:r>
            <a:r>
              <a:rPr lang="en-US" dirty="0" err="1"/>
              <a:t>ForTran</a:t>
            </a:r>
            <a:r>
              <a:rPr lang="en-US" dirty="0"/>
              <a:t> as well)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DD7A4-5D62-FCE6-C6ED-3B8A6888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15" y="3020992"/>
            <a:ext cx="3213265" cy="36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054E-19DD-D0FC-5367-64A87E5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B35C-D135-B44C-F471-324FA060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https://www.youtube.com/watch?v=RvFAIPlfvLc&amp;t=19s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5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Office Theme</vt:lpstr>
      <vt:lpstr>INTRO TO MARIE</vt:lpstr>
      <vt:lpstr>MARIE </vt:lpstr>
      <vt:lpstr>Write your first program</vt:lpstr>
      <vt:lpstr>See mem words starting at 100. Check all registers.</vt:lpstr>
      <vt:lpstr>Step through the program inspect registers</vt:lpstr>
      <vt:lpstr>Step through program</vt:lpstr>
      <vt:lpstr>Embedded data</vt:lpstr>
      <vt:lpstr>Good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MARIE</dc:title>
  <dc:creator>John Abraham</dc:creator>
  <cp:lastModifiedBy>John Abraham</cp:lastModifiedBy>
  <cp:revision>4</cp:revision>
  <dcterms:created xsi:type="dcterms:W3CDTF">2022-09-12T17:41:20Z</dcterms:created>
  <dcterms:modified xsi:type="dcterms:W3CDTF">2022-09-12T19:22:31Z</dcterms:modified>
</cp:coreProperties>
</file>