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F0D"/>
    <a:srgbClr val="F1B895"/>
    <a:srgbClr val="9467BD"/>
    <a:srgbClr val="BEA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0"/>
    <p:restoredTop sz="94690"/>
  </p:normalViewPr>
  <p:slideViewPr>
    <p:cSldViewPr snapToGrid="0">
      <p:cViewPr varScale="1">
        <p:scale>
          <a:sx n="149" d="100"/>
          <a:sy n="14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8520-EA83-E54E-40C7-241ECBD81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054DF-0C63-853A-8816-0AF94648D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F9BF-E3D0-92F4-03F5-F5B664F1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765C8-4F24-193B-43EE-9EF9D461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E349-C08D-5361-1A18-919B2E0B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BF14-E5F4-B4A3-E8E2-0FA82821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BD49-BBA4-8628-7A58-505A3CA7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7AF6-4D03-E299-F8EC-7CA71FF4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ED2C1-D76F-62C4-5E6B-0F91E97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E98D-FF13-D678-5BC3-7B177EF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F823F-975E-0181-365D-0026999BD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87874-5FCB-7908-0DE2-D1207CB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D120F-4861-D31C-3DCD-B9F22784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3DCF-4214-239D-C847-7B735AB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12EC-C24E-4663-B7F1-1411EB55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0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F6C0-48D9-13E3-7515-1BADDF63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58E80-3108-992E-6007-8403D053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91E-B256-CC47-97B7-297FA602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B31C-B729-5A30-7F1C-EA9C469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783A3-784E-9454-E22C-FEC3922C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3C9A-A095-E982-8B95-FF808544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ECF66-E611-F103-CCCD-E819DE9B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E8999-6CAD-E7EB-B2FE-71DD79A9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38CD-9BFE-C537-0F65-1D00A696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9DDD-181F-0A53-0631-4CFBFFA4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EC77-83A6-E4D9-C2E1-BAAC1066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E30F-E30C-4C06-C57E-5190104C9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4CC93-CB8B-7BBB-DE89-971270EE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283CA-0D77-FE3D-4194-DE17742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1059-6424-016E-F46B-D50DA6F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F482A-7FF8-D1C7-90F3-714A16AB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8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06E8-A46B-90A0-CFC5-2590B557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C606-DB1C-DCC0-AC4B-758990D6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D773D-C72E-4096-338A-D042DEAE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FCC52-6E18-4C38-DAF4-647208554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8096F-06D8-42AC-0A8E-4C2C064F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97FEB-CCA2-C751-50D0-ED3F339E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3747-F3AB-5CB6-D770-82845A2D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4461F-2040-BBFC-5CFC-55CBA7C8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9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B095-0033-D30C-3BC3-4A16E95E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597AE-5F18-840A-8927-6DFAEFDB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ED7EE-1341-82F6-7163-3E16072E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C93EB-5C6E-E04E-6C80-DC11A53D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A0A4A-824D-F0D4-F9FF-87EBC0E3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D6D60-E238-B6AA-4A54-D2D84157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1176-614D-E985-2A42-2829D285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187-1285-4D25-F378-D517749C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CC81-66EC-DAF9-C657-1972EC24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F1EC8-ED0E-75D4-58B0-D48161825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6E128-EFE8-6670-76AF-AEA85A1C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525F0-D0A6-12C7-918E-282B3585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F4A6D-41FB-AC34-06B2-E2889353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2C84-E42B-401B-72E5-1C23451C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78584-E43B-3BB3-B8C6-FD1651140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7E04A-967D-A574-7F6C-348E7E863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F8B97-5425-329C-2400-92D8342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FEFC-91E7-93E9-1FBE-ACCFA97E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F3F6C-1899-466F-CC6E-57D9E2A0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2D180-8CAC-3561-5C5D-0A1E0295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6CB3-7FE6-74F3-BC80-AB682073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F8EC-BCCB-6B37-40FD-218B3007C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1FFDE-57AA-934C-8498-0C9E0EA9388B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AD68-DCF2-44E0-861E-09DF3CA7F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99F8C-6C11-2535-F4F9-B63784CC5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47E9F-0C4B-1247-BE19-AC1B58BD4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D96B235-FC70-01DF-C827-1F5B39C911FF}"/>
              </a:ext>
            </a:extLst>
          </p:cNvPr>
          <p:cNvSpPr/>
          <p:nvPr/>
        </p:nvSpPr>
        <p:spPr>
          <a:xfrm>
            <a:off x="4882498" y="2163821"/>
            <a:ext cx="646781" cy="756690"/>
          </a:xfrm>
          <a:custGeom>
            <a:avLst/>
            <a:gdLst>
              <a:gd name="connsiteX0" fmla="*/ 0 w 488611"/>
              <a:gd name="connsiteY0" fmla="*/ 1403011 h 1403011"/>
              <a:gd name="connsiteX1" fmla="*/ 216385 w 488611"/>
              <a:gd name="connsiteY1" fmla="*/ 0 h 1403011"/>
              <a:gd name="connsiteX2" fmla="*/ 488611 w 488611"/>
              <a:gd name="connsiteY2" fmla="*/ 1403011 h 140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611" h="1403011">
                <a:moveTo>
                  <a:pt x="0" y="1403011"/>
                </a:moveTo>
                <a:cubicBezTo>
                  <a:pt x="67475" y="701505"/>
                  <a:pt x="134950" y="0"/>
                  <a:pt x="216385" y="0"/>
                </a:cubicBezTo>
                <a:cubicBezTo>
                  <a:pt x="297820" y="0"/>
                  <a:pt x="393215" y="701505"/>
                  <a:pt x="488611" y="1403011"/>
                </a:cubicBezTo>
              </a:path>
            </a:pathLst>
          </a:custGeom>
          <a:solidFill>
            <a:srgbClr val="BEADDA"/>
          </a:solidFill>
          <a:ln w="38100">
            <a:solidFill>
              <a:srgbClr val="9467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372F633-4774-2639-B9DA-14F0ECE65A40}"/>
              </a:ext>
            </a:extLst>
          </p:cNvPr>
          <p:cNvSpPr/>
          <p:nvPr/>
        </p:nvSpPr>
        <p:spPr>
          <a:xfrm>
            <a:off x="6435579" y="2163821"/>
            <a:ext cx="646780" cy="756690"/>
          </a:xfrm>
          <a:custGeom>
            <a:avLst/>
            <a:gdLst>
              <a:gd name="connsiteX0" fmla="*/ 0 w 488611"/>
              <a:gd name="connsiteY0" fmla="*/ 1403011 h 1403011"/>
              <a:gd name="connsiteX1" fmla="*/ 216385 w 488611"/>
              <a:gd name="connsiteY1" fmla="*/ 0 h 1403011"/>
              <a:gd name="connsiteX2" fmla="*/ 488611 w 488611"/>
              <a:gd name="connsiteY2" fmla="*/ 1403011 h 140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611" h="1403011">
                <a:moveTo>
                  <a:pt x="0" y="1403011"/>
                </a:moveTo>
                <a:cubicBezTo>
                  <a:pt x="67475" y="701505"/>
                  <a:pt x="134950" y="0"/>
                  <a:pt x="216385" y="0"/>
                </a:cubicBezTo>
                <a:cubicBezTo>
                  <a:pt x="297820" y="0"/>
                  <a:pt x="393215" y="701505"/>
                  <a:pt x="488611" y="1403011"/>
                </a:cubicBezTo>
              </a:path>
            </a:pathLst>
          </a:custGeom>
          <a:solidFill>
            <a:srgbClr val="F1B895"/>
          </a:solidFill>
          <a:ln w="38100">
            <a:solidFill>
              <a:srgbClr val="FC7F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611A5A-4C9E-4240-34C3-BACADB9B4722}"/>
              </a:ext>
            </a:extLst>
          </p:cNvPr>
          <p:cNvCxnSpPr>
            <a:cxnSpLocks/>
          </p:cNvCxnSpPr>
          <p:nvPr/>
        </p:nvCxnSpPr>
        <p:spPr>
          <a:xfrm>
            <a:off x="4754526" y="3199717"/>
            <a:ext cx="2629190" cy="0"/>
          </a:xfrm>
          <a:prstGeom prst="line">
            <a:avLst/>
          </a:prstGeom>
          <a:ln w="412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0A5732-53D3-6EDD-8851-02D603FDEF53}"/>
              </a:ext>
            </a:extLst>
          </p:cNvPr>
          <p:cNvSpPr txBox="1"/>
          <p:nvPr/>
        </p:nvSpPr>
        <p:spPr>
          <a:xfrm>
            <a:off x="5671252" y="2009250"/>
            <a:ext cx="4746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6E5CA-E4D0-E588-D4E1-8124D580D399}"/>
              </a:ext>
            </a:extLst>
          </p:cNvPr>
          <p:cNvSpPr txBox="1"/>
          <p:nvPr/>
        </p:nvSpPr>
        <p:spPr>
          <a:xfrm>
            <a:off x="2344627" y="2771258"/>
            <a:ext cx="2425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MWF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11A84C-9747-F6F6-41BA-8AA52B54D6A6}"/>
              </a:ext>
            </a:extLst>
          </p:cNvPr>
          <p:cNvSpPr/>
          <p:nvPr/>
        </p:nvSpPr>
        <p:spPr>
          <a:xfrm>
            <a:off x="2230452" y="1859020"/>
            <a:ext cx="5474759" cy="25311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A2924BB-F65A-7262-7073-925B75F11D4F}"/>
              </a:ext>
            </a:extLst>
          </p:cNvPr>
          <p:cNvSpPr/>
          <p:nvPr/>
        </p:nvSpPr>
        <p:spPr>
          <a:xfrm>
            <a:off x="5736446" y="3466936"/>
            <a:ext cx="646781" cy="756690"/>
          </a:xfrm>
          <a:custGeom>
            <a:avLst/>
            <a:gdLst>
              <a:gd name="connsiteX0" fmla="*/ 0 w 488611"/>
              <a:gd name="connsiteY0" fmla="*/ 1403011 h 1403011"/>
              <a:gd name="connsiteX1" fmla="*/ 216385 w 488611"/>
              <a:gd name="connsiteY1" fmla="*/ 0 h 1403011"/>
              <a:gd name="connsiteX2" fmla="*/ 488611 w 488611"/>
              <a:gd name="connsiteY2" fmla="*/ 1403011 h 1403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611" h="1403011">
                <a:moveTo>
                  <a:pt x="0" y="1403011"/>
                </a:moveTo>
                <a:cubicBezTo>
                  <a:pt x="67475" y="701505"/>
                  <a:pt x="134950" y="0"/>
                  <a:pt x="216385" y="0"/>
                </a:cubicBezTo>
                <a:cubicBezTo>
                  <a:pt x="297820" y="0"/>
                  <a:pt x="393215" y="701505"/>
                  <a:pt x="488611" y="1403011"/>
                </a:cubicBezTo>
              </a:path>
            </a:pathLst>
          </a:custGeom>
          <a:solidFill>
            <a:srgbClr val="BEADDA"/>
          </a:solidFill>
          <a:ln w="38100">
            <a:solidFill>
              <a:srgbClr val="9467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1362D-4335-C047-21B7-F75B6E2069FF}"/>
              </a:ext>
            </a:extLst>
          </p:cNvPr>
          <p:cNvSpPr txBox="1"/>
          <p:nvPr/>
        </p:nvSpPr>
        <p:spPr>
          <a:xfrm>
            <a:off x="3973826" y="2632759"/>
            <a:ext cx="6678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Samuelle St-Onge</dc:creator>
  <cp:lastModifiedBy>Samuelle St-Onge</cp:lastModifiedBy>
  <cp:revision>2</cp:revision>
  <dcterms:created xsi:type="dcterms:W3CDTF">2024-12-11T19:18:15Z</dcterms:created>
  <dcterms:modified xsi:type="dcterms:W3CDTF">2024-12-11T19:40:15Z</dcterms:modified>
</cp:coreProperties>
</file>