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6" r:id="rId4"/>
    <p:sldId id="265" r:id="rId5"/>
    <p:sldId id="279" r:id="rId6"/>
    <p:sldId id="280" r:id="rId7"/>
    <p:sldId id="281" r:id="rId8"/>
    <p:sldId id="282" r:id="rId9"/>
    <p:sldId id="283" r:id="rId10"/>
    <p:sldId id="269" r:id="rId11"/>
    <p:sldId id="286" r:id="rId12"/>
    <p:sldId id="272" r:id="rId13"/>
    <p:sldId id="289" r:id="rId14"/>
    <p:sldId id="287" r:id="rId15"/>
    <p:sldId id="288" r:id="rId16"/>
    <p:sldId id="284" r:id="rId17"/>
    <p:sldId id="267" r:id="rId18"/>
    <p:sldId id="262" r:id="rId19"/>
    <p:sldId id="261" r:id="rId20"/>
    <p:sldId id="257" r:id="rId21"/>
    <p:sldId id="258" r:id="rId22"/>
    <p:sldId id="263" r:id="rId23"/>
    <p:sldId id="270" r:id="rId24"/>
    <p:sldId id="271" r:id="rId25"/>
    <p:sldId id="259" r:id="rId26"/>
    <p:sldId id="273" r:id="rId27"/>
    <p:sldId id="277" r:id="rId28"/>
    <p:sldId id="278" r:id="rId29"/>
    <p:sldId id="274" r:id="rId30"/>
    <p:sldId id="275" r:id="rId31"/>
    <p:sldId id="276" r:id="rId32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>
      <p:cViewPr varScale="1">
        <p:scale>
          <a:sx n="103" d="100"/>
          <a:sy n="103" d="100"/>
        </p:scale>
        <p:origin x="582" y="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F2149-2BDF-43FB-8B0C-75A0EEAD9C7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22D8-CB96-44C8-BF42-C77FB874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two</a:t>
            </a:r>
            <a:r>
              <a:rPr lang="en-HK" baseline="0" dirty="0" smtClean="0"/>
              <a:t> fits overlapped with each other and hence it is a one step fit.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422D8-CB96-44C8-BF42-C77FB8748D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7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 smtClean="0"/>
              <a:t>The two</a:t>
            </a:r>
            <a:r>
              <a:rPr lang="en-HK" baseline="0" dirty="0" smtClean="0"/>
              <a:t> fits overlapped with each other and hence it is a one step fit.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422D8-CB96-44C8-BF42-C77FB8748D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7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 smtClean="0"/>
              <a:t>The two</a:t>
            </a:r>
            <a:r>
              <a:rPr lang="en-HK" baseline="0" dirty="0" smtClean="0"/>
              <a:t> fits overlapped with each other and hence it is a one step fit.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422D8-CB96-44C8-BF42-C77FB874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4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422D8-CB96-44C8-BF42-C77FB8748D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F440-ACA3-48BC-8A35-435FE7575FC5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 altLang="zh-TW" dirty="0" smtClean="0"/>
              <a:t>Meeting report</a:t>
            </a:r>
            <a:br>
              <a:rPr lang="en-HK" altLang="zh-TW" dirty="0" smtClean="0"/>
            </a:br>
            <a:r>
              <a:rPr lang="en-HK" altLang="zh-TW" dirty="0" smtClean="0"/>
              <a:t>integration criteria and fitting with photon dose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altLang="zh-TW" dirty="0" smtClean="0"/>
              <a:t>20170810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Absence of methylamine m/z=31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3500"/>
            <a:ext cx="2543164" cy="3771636"/>
          </a:xfrm>
        </p:spPr>
        <p:txBody>
          <a:bodyPr>
            <a:normAutofit/>
          </a:bodyPr>
          <a:lstStyle/>
          <a:p>
            <a:r>
              <a:rPr lang="en-HK" altLang="zh-TW" sz="2000" dirty="0" smtClean="0"/>
              <a:t>The RGA signals of methylamine is much lesser than at lab. (m/z=31, 120 K)</a:t>
            </a:r>
          </a:p>
          <a:p>
            <a:r>
              <a:rPr lang="en-HK" altLang="zh-TW" sz="2000" dirty="0" smtClean="0"/>
              <a:t>It shows that CN</a:t>
            </a:r>
            <a:r>
              <a:rPr lang="en-HK" altLang="zh-TW" sz="2000" baseline="30000" dirty="0" smtClean="0"/>
              <a:t>-</a:t>
            </a:r>
            <a:r>
              <a:rPr lang="en-HK" altLang="zh-TW" sz="2000" dirty="0" smtClean="0"/>
              <a:t> is not formed by methylamine and a one step production is expected.</a:t>
            </a:r>
          </a:p>
        </p:txBody>
      </p:sp>
      <p:pic>
        <p:nvPicPr>
          <p:cNvPr id="21508" name="Picture 4" descr="methylam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198261"/>
            <a:ext cx="5500726" cy="384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7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202640"/>
              </p:ext>
            </p:extLst>
          </p:nvPr>
        </p:nvGraphicFramePr>
        <p:xfrm>
          <a:off x="2627784" y="1160777"/>
          <a:ext cx="6738618" cy="4715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Graph" r:id="rId3" imgW="4145040" imgH="2900160" progId="Origin50.Graph">
                  <p:embed/>
                </p:oleObj>
              </mc:Choice>
              <mc:Fallback>
                <p:oleObj name="Graph" r:id="rId3" imgW="4145040" imgH="29001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1160777"/>
                        <a:ext cx="6738618" cy="4715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50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864835"/>
              </p:ext>
            </p:extLst>
          </p:nvPr>
        </p:nvGraphicFramePr>
        <p:xfrm>
          <a:off x="2195736" y="1181365"/>
          <a:ext cx="7100655" cy="4968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Graph" r:id="rId3" imgW="4145040" imgH="2900160" progId="Origin50.Graph">
                  <p:embed/>
                </p:oleObj>
              </mc:Choice>
              <mc:Fallback>
                <p:oleObj name="Graph" r:id="rId3" imgW="4145040" imgH="29001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1181365"/>
                        <a:ext cx="7100655" cy="4968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79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566301"/>
              </p:ext>
            </p:extLst>
          </p:nvPr>
        </p:nvGraphicFramePr>
        <p:xfrm>
          <a:off x="3203848" y="1113055"/>
          <a:ext cx="6576728" cy="460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Graph" r:id="rId3" imgW="4145040" imgH="2900160" progId="Origin50.Graph">
                  <p:embed/>
                </p:oleObj>
              </mc:Choice>
              <mc:Fallback>
                <p:oleObj name="Graph" r:id="rId3" imgW="4145040" imgH="29001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1113055"/>
                        <a:ext cx="6576728" cy="4601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1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884492"/>
              </p:ext>
            </p:extLst>
          </p:nvPr>
        </p:nvGraphicFramePr>
        <p:xfrm>
          <a:off x="1979712" y="523097"/>
          <a:ext cx="7706443" cy="539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Graph" r:id="rId3" imgW="4145040" imgH="2900160" progId="Origin50.Graph">
                  <p:embed/>
                </p:oleObj>
              </mc:Choice>
              <mc:Fallback>
                <p:oleObj name="Graph" r:id="rId3" imgW="4145040" imgH="29001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523097"/>
                        <a:ext cx="7706443" cy="5392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50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177282"/>
              </p:ext>
            </p:extLst>
          </p:nvPr>
        </p:nvGraphicFramePr>
        <p:xfrm>
          <a:off x="2123728" y="705115"/>
          <a:ext cx="7562427" cy="5291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Graph" r:id="rId3" imgW="4145040" imgH="2900160" progId="Origin50.Graph">
                  <p:embed/>
                </p:oleObj>
              </mc:Choice>
              <mc:Fallback>
                <p:oleObj name="Graph" r:id="rId3" imgW="4145040" imgH="29001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705115"/>
                        <a:ext cx="7562427" cy="5291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55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959977"/>
              </p:ext>
            </p:extLst>
          </p:nvPr>
        </p:nvGraphicFramePr>
        <p:xfrm>
          <a:off x="827585" y="-35775"/>
          <a:ext cx="7488832" cy="5786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5" y="-35775"/>
                        <a:ext cx="7488832" cy="5786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12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Conclusion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By fitting with consecutive rate equations</a:t>
            </a:r>
          </a:p>
          <a:p>
            <a:pPr lvl="1"/>
            <a:r>
              <a:rPr lang="en-HK" dirty="0" smtClean="0"/>
              <a:t>K</a:t>
            </a:r>
            <a:r>
              <a:rPr lang="en-HK" baseline="-25000" dirty="0" smtClean="0"/>
              <a:t>1</a:t>
            </a:r>
            <a:r>
              <a:rPr lang="en-HK" dirty="0" smtClean="0"/>
              <a:t> descending when concentration of CH</a:t>
            </a:r>
            <a:r>
              <a:rPr lang="en-HK" baseline="-25000" dirty="0" smtClean="0"/>
              <a:t>4 </a:t>
            </a:r>
            <a:r>
              <a:rPr lang="en-HK" dirty="0" smtClean="0"/>
              <a:t>decreases</a:t>
            </a:r>
          </a:p>
          <a:p>
            <a:pPr lvl="1"/>
            <a:r>
              <a:rPr lang="en-HK" dirty="0" smtClean="0"/>
              <a:t>K</a:t>
            </a:r>
            <a:r>
              <a:rPr lang="en-HK" baseline="-25000" dirty="0" smtClean="0"/>
              <a:t>2</a:t>
            </a:r>
            <a:r>
              <a:rPr lang="en-HK" dirty="0" smtClean="0"/>
              <a:t> increasing when concentration of CH</a:t>
            </a:r>
            <a:r>
              <a:rPr lang="en-HK" baseline="-25000" dirty="0" smtClean="0"/>
              <a:t>4</a:t>
            </a:r>
            <a:r>
              <a:rPr lang="en-HK" dirty="0" smtClean="0"/>
              <a:t> decreases</a:t>
            </a:r>
          </a:p>
          <a:p>
            <a:r>
              <a:rPr lang="en-HK" dirty="0" smtClean="0"/>
              <a:t>The RGA of NSRRC has absence in Methylamine explains this fitting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5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998665"/>
              </p:ext>
            </p:extLst>
          </p:nvPr>
        </p:nvGraphicFramePr>
        <p:xfrm>
          <a:off x="1115617" y="186784"/>
          <a:ext cx="6912768" cy="534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7" y="186784"/>
                        <a:ext cx="6912768" cy="534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055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257470"/>
              </p:ext>
            </p:extLst>
          </p:nvPr>
        </p:nvGraphicFramePr>
        <p:xfrm>
          <a:off x="1115617" y="186784"/>
          <a:ext cx="6912768" cy="534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7" y="186784"/>
                        <a:ext cx="6912768" cy="534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76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73950" y="4212019"/>
            <a:ext cx="8229600" cy="37716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the point to pick</a:t>
            </a:r>
            <a:endParaRPr lang="en-US" dirty="0"/>
          </a:p>
        </p:txBody>
      </p:sp>
      <p:sp>
        <p:nvSpPr>
          <p:cNvPr id="4" name="手繪多邊形 3"/>
          <p:cNvSpPr/>
          <p:nvPr/>
        </p:nvSpPr>
        <p:spPr>
          <a:xfrm>
            <a:off x="2206869" y="1099038"/>
            <a:ext cx="6910754" cy="2751993"/>
          </a:xfrm>
          <a:custGeom>
            <a:avLst/>
            <a:gdLst>
              <a:gd name="connsiteX0" fmla="*/ 0 w 6910754"/>
              <a:gd name="connsiteY0" fmla="*/ 1239716 h 2751993"/>
              <a:gd name="connsiteX1" fmla="*/ 52754 w 6910754"/>
              <a:gd name="connsiteY1" fmla="*/ 1266093 h 2751993"/>
              <a:gd name="connsiteX2" fmla="*/ 70339 w 6910754"/>
              <a:gd name="connsiteY2" fmla="*/ 1292470 h 2751993"/>
              <a:gd name="connsiteX3" fmla="*/ 96716 w 6910754"/>
              <a:gd name="connsiteY3" fmla="*/ 1318847 h 2751993"/>
              <a:gd name="connsiteX4" fmla="*/ 140677 w 6910754"/>
              <a:gd name="connsiteY4" fmla="*/ 1415562 h 2751993"/>
              <a:gd name="connsiteX5" fmla="*/ 158262 w 6910754"/>
              <a:gd name="connsiteY5" fmla="*/ 1468316 h 2751993"/>
              <a:gd name="connsiteX6" fmla="*/ 193431 w 6910754"/>
              <a:gd name="connsiteY6" fmla="*/ 1600200 h 2751993"/>
              <a:gd name="connsiteX7" fmla="*/ 202223 w 6910754"/>
              <a:gd name="connsiteY7" fmla="*/ 1661747 h 2751993"/>
              <a:gd name="connsiteX8" fmla="*/ 211016 w 6910754"/>
              <a:gd name="connsiteY8" fmla="*/ 1714500 h 2751993"/>
              <a:gd name="connsiteX9" fmla="*/ 219808 w 6910754"/>
              <a:gd name="connsiteY9" fmla="*/ 1784839 h 2751993"/>
              <a:gd name="connsiteX10" fmla="*/ 237393 w 6910754"/>
              <a:gd name="connsiteY10" fmla="*/ 1881554 h 2751993"/>
              <a:gd name="connsiteX11" fmla="*/ 254977 w 6910754"/>
              <a:gd name="connsiteY11" fmla="*/ 1995854 h 2751993"/>
              <a:gd name="connsiteX12" fmla="*/ 263769 w 6910754"/>
              <a:gd name="connsiteY12" fmla="*/ 2031024 h 2751993"/>
              <a:gd name="connsiteX13" fmla="*/ 290146 w 6910754"/>
              <a:gd name="connsiteY13" fmla="*/ 2250831 h 2751993"/>
              <a:gd name="connsiteX14" fmla="*/ 307731 w 6910754"/>
              <a:gd name="connsiteY14" fmla="*/ 2294793 h 2751993"/>
              <a:gd name="connsiteX15" fmla="*/ 334108 w 6910754"/>
              <a:gd name="connsiteY15" fmla="*/ 2312377 h 2751993"/>
              <a:gd name="connsiteX16" fmla="*/ 378069 w 6910754"/>
              <a:gd name="connsiteY16" fmla="*/ 2286000 h 2751993"/>
              <a:gd name="connsiteX17" fmla="*/ 404446 w 6910754"/>
              <a:gd name="connsiteY17" fmla="*/ 2250831 h 2751993"/>
              <a:gd name="connsiteX18" fmla="*/ 492369 w 6910754"/>
              <a:gd name="connsiteY18" fmla="*/ 2162908 h 2751993"/>
              <a:gd name="connsiteX19" fmla="*/ 589085 w 6910754"/>
              <a:gd name="connsiteY19" fmla="*/ 2066193 h 2751993"/>
              <a:gd name="connsiteX20" fmla="*/ 650631 w 6910754"/>
              <a:gd name="connsiteY20" fmla="*/ 2004647 h 2751993"/>
              <a:gd name="connsiteX21" fmla="*/ 782516 w 6910754"/>
              <a:gd name="connsiteY21" fmla="*/ 1811216 h 2751993"/>
              <a:gd name="connsiteX22" fmla="*/ 826477 w 6910754"/>
              <a:gd name="connsiteY22" fmla="*/ 1749670 h 2751993"/>
              <a:gd name="connsiteX23" fmla="*/ 852854 w 6910754"/>
              <a:gd name="connsiteY23" fmla="*/ 1679331 h 2751993"/>
              <a:gd name="connsiteX24" fmla="*/ 879231 w 6910754"/>
              <a:gd name="connsiteY24" fmla="*/ 1635370 h 2751993"/>
              <a:gd name="connsiteX25" fmla="*/ 896816 w 6910754"/>
              <a:gd name="connsiteY25" fmla="*/ 1529862 h 2751993"/>
              <a:gd name="connsiteX26" fmla="*/ 905608 w 6910754"/>
              <a:gd name="connsiteY26" fmla="*/ 1485900 h 2751993"/>
              <a:gd name="connsiteX27" fmla="*/ 923193 w 6910754"/>
              <a:gd name="connsiteY27" fmla="*/ 1406770 h 2751993"/>
              <a:gd name="connsiteX28" fmla="*/ 931985 w 6910754"/>
              <a:gd name="connsiteY28" fmla="*/ 1266093 h 2751993"/>
              <a:gd name="connsiteX29" fmla="*/ 940777 w 6910754"/>
              <a:gd name="connsiteY29" fmla="*/ 1195754 h 2751993"/>
              <a:gd name="connsiteX30" fmla="*/ 949569 w 6910754"/>
              <a:gd name="connsiteY30" fmla="*/ 1230924 h 2751993"/>
              <a:gd name="connsiteX31" fmla="*/ 967154 w 6910754"/>
              <a:gd name="connsiteY31" fmla="*/ 1266093 h 2751993"/>
              <a:gd name="connsiteX32" fmla="*/ 975946 w 6910754"/>
              <a:gd name="connsiteY32" fmla="*/ 1310054 h 2751993"/>
              <a:gd name="connsiteX33" fmla="*/ 993531 w 6910754"/>
              <a:gd name="connsiteY33" fmla="*/ 1345224 h 2751993"/>
              <a:gd name="connsiteX34" fmla="*/ 1002323 w 6910754"/>
              <a:gd name="connsiteY34" fmla="*/ 1397977 h 2751993"/>
              <a:gd name="connsiteX35" fmla="*/ 1019908 w 6910754"/>
              <a:gd name="connsiteY35" fmla="*/ 1485900 h 2751993"/>
              <a:gd name="connsiteX36" fmla="*/ 1028700 w 6910754"/>
              <a:gd name="connsiteY36" fmla="*/ 1538654 h 2751993"/>
              <a:gd name="connsiteX37" fmla="*/ 1046285 w 6910754"/>
              <a:gd name="connsiteY37" fmla="*/ 1635370 h 2751993"/>
              <a:gd name="connsiteX38" fmla="*/ 1055077 w 6910754"/>
              <a:gd name="connsiteY38" fmla="*/ 1767254 h 2751993"/>
              <a:gd name="connsiteX39" fmla="*/ 1063869 w 6910754"/>
              <a:gd name="connsiteY39" fmla="*/ 1811216 h 2751993"/>
              <a:gd name="connsiteX40" fmla="*/ 1072662 w 6910754"/>
              <a:gd name="connsiteY40" fmla="*/ 1899139 h 2751993"/>
              <a:gd name="connsiteX41" fmla="*/ 1081454 w 6910754"/>
              <a:gd name="connsiteY41" fmla="*/ 1943100 h 2751993"/>
              <a:gd name="connsiteX42" fmla="*/ 1090246 w 6910754"/>
              <a:gd name="connsiteY42" fmla="*/ 1969477 h 2751993"/>
              <a:gd name="connsiteX43" fmla="*/ 1116623 w 6910754"/>
              <a:gd name="connsiteY43" fmla="*/ 1978270 h 2751993"/>
              <a:gd name="connsiteX44" fmla="*/ 1151793 w 6910754"/>
              <a:gd name="connsiteY44" fmla="*/ 1925516 h 2751993"/>
              <a:gd name="connsiteX45" fmla="*/ 1186962 w 6910754"/>
              <a:gd name="connsiteY45" fmla="*/ 1863970 h 2751993"/>
              <a:gd name="connsiteX46" fmla="*/ 1230923 w 6910754"/>
              <a:gd name="connsiteY46" fmla="*/ 1802424 h 2751993"/>
              <a:gd name="connsiteX47" fmla="*/ 1318846 w 6910754"/>
              <a:gd name="connsiteY47" fmla="*/ 1644162 h 2751993"/>
              <a:gd name="connsiteX48" fmla="*/ 1433146 w 6910754"/>
              <a:gd name="connsiteY48" fmla="*/ 1494693 h 2751993"/>
              <a:gd name="connsiteX49" fmla="*/ 1485900 w 6910754"/>
              <a:gd name="connsiteY49" fmla="*/ 1424354 h 2751993"/>
              <a:gd name="connsiteX50" fmla="*/ 1582616 w 6910754"/>
              <a:gd name="connsiteY50" fmla="*/ 1248508 h 2751993"/>
              <a:gd name="connsiteX51" fmla="*/ 1608993 w 6910754"/>
              <a:gd name="connsiteY51" fmla="*/ 1213339 h 2751993"/>
              <a:gd name="connsiteX52" fmla="*/ 1644162 w 6910754"/>
              <a:gd name="connsiteY52" fmla="*/ 1116624 h 2751993"/>
              <a:gd name="connsiteX53" fmla="*/ 1661746 w 6910754"/>
              <a:gd name="connsiteY53" fmla="*/ 1090247 h 2751993"/>
              <a:gd name="connsiteX54" fmla="*/ 1688123 w 6910754"/>
              <a:gd name="connsiteY54" fmla="*/ 1019908 h 2751993"/>
              <a:gd name="connsiteX55" fmla="*/ 1740877 w 6910754"/>
              <a:gd name="connsiteY55" fmla="*/ 993531 h 2751993"/>
              <a:gd name="connsiteX56" fmla="*/ 1811216 w 6910754"/>
              <a:gd name="connsiteY56" fmla="*/ 1028700 h 2751993"/>
              <a:gd name="connsiteX57" fmla="*/ 1855177 w 6910754"/>
              <a:gd name="connsiteY57" fmla="*/ 1081454 h 2751993"/>
              <a:gd name="connsiteX58" fmla="*/ 1907931 w 6910754"/>
              <a:gd name="connsiteY58" fmla="*/ 1178170 h 2751993"/>
              <a:gd name="connsiteX59" fmla="*/ 1925516 w 6910754"/>
              <a:gd name="connsiteY59" fmla="*/ 1239716 h 2751993"/>
              <a:gd name="connsiteX60" fmla="*/ 1951893 w 6910754"/>
              <a:gd name="connsiteY60" fmla="*/ 1310054 h 2751993"/>
              <a:gd name="connsiteX61" fmla="*/ 1978269 w 6910754"/>
              <a:gd name="connsiteY61" fmla="*/ 1389185 h 2751993"/>
              <a:gd name="connsiteX62" fmla="*/ 2039816 w 6910754"/>
              <a:gd name="connsiteY62" fmla="*/ 1573824 h 2751993"/>
              <a:gd name="connsiteX63" fmla="*/ 2154116 w 6910754"/>
              <a:gd name="connsiteY63" fmla="*/ 2189285 h 2751993"/>
              <a:gd name="connsiteX64" fmla="*/ 2338754 w 6910754"/>
              <a:gd name="connsiteY64" fmla="*/ 2672862 h 2751993"/>
              <a:gd name="connsiteX65" fmla="*/ 2514600 w 6910754"/>
              <a:gd name="connsiteY65" fmla="*/ 2751993 h 2751993"/>
              <a:gd name="connsiteX66" fmla="*/ 2611316 w 6910754"/>
              <a:gd name="connsiteY66" fmla="*/ 2338754 h 2751993"/>
              <a:gd name="connsiteX67" fmla="*/ 2690446 w 6910754"/>
              <a:gd name="connsiteY67" fmla="*/ 1943100 h 2751993"/>
              <a:gd name="connsiteX68" fmla="*/ 2743200 w 6910754"/>
              <a:gd name="connsiteY68" fmla="*/ 1538654 h 2751993"/>
              <a:gd name="connsiteX69" fmla="*/ 2813539 w 6910754"/>
              <a:gd name="connsiteY69" fmla="*/ 1090247 h 2751993"/>
              <a:gd name="connsiteX70" fmla="*/ 2831123 w 6910754"/>
              <a:gd name="connsiteY70" fmla="*/ 975947 h 2751993"/>
              <a:gd name="connsiteX71" fmla="*/ 2892669 w 6910754"/>
              <a:gd name="connsiteY71" fmla="*/ 1046285 h 2751993"/>
              <a:gd name="connsiteX72" fmla="*/ 2927839 w 6910754"/>
              <a:gd name="connsiteY72" fmla="*/ 1099039 h 2751993"/>
              <a:gd name="connsiteX73" fmla="*/ 3050931 w 6910754"/>
              <a:gd name="connsiteY73" fmla="*/ 1477108 h 2751993"/>
              <a:gd name="connsiteX74" fmla="*/ 3086100 w 6910754"/>
              <a:gd name="connsiteY74" fmla="*/ 1723293 h 2751993"/>
              <a:gd name="connsiteX75" fmla="*/ 3094893 w 6910754"/>
              <a:gd name="connsiteY75" fmla="*/ 1758462 h 2751993"/>
              <a:gd name="connsiteX76" fmla="*/ 3138854 w 6910754"/>
              <a:gd name="connsiteY76" fmla="*/ 1441939 h 2751993"/>
              <a:gd name="connsiteX77" fmla="*/ 3182816 w 6910754"/>
              <a:gd name="connsiteY77" fmla="*/ 1257300 h 2751993"/>
              <a:gd name="connsiteX78" fmla="*/ 3341077 w 6910754"/>
              <a:gd name="connsiteY78" fmla="*/ 888024 h 2751993"/>
              <a:gd name="connsiteX79" fmla="*/ 3429000 w 6910754"/>
              <a:gd name="connsiteY79" fmla="*/ 764931 h 2751993"/>
              <a:gd name="connsiteX80" fmla="*/ 3472962 w 6910754"/>
              <a:gd name="connsiteY80" fmla="*/ 835270 h 2751993"/>
              <a:gd name="connsiteX81" fmla="*/ 3499339 w 6910754"/>
              <a:gd name="connsiteY81" fmla="*/ 896816 h 2751993"/>
              <a:gd name="connsiteX82" fmla="*/ 3596054 w 6910754"/>
              <a:gd name="connsiteY82" fmla="*/ 1169377 h 2751993"/>
              <a:gd name="connsiteX83" fmla="*/ 3903785 w 6910754"/>
              <a:gd name="connsiteY83" fmla="*/ 1749670 h 2751993"/>
              <a:gd name="connsiteX84" fmla="*/ 3956539 w 6910754"/>
              <a:gd name="connsiteY84" fmla="*/ 1793631 h 2751993"/>
              <a:gd name="connsiteX85" fmla="*/ 3991708 w 6910754"/>
              <a:gd name="connsiteY85" fmla="*/ 1468316 h 2751993"/>
              <a:gd name="connsiteX86" fmla="*/ 4097216 w 6910754"/>
              <a:gd name="connsiteY86" fmla="*/ 1055077 h 2751993"/>
              <a:gd name="connsiteX87" fmla="*/ 4237893 w 6910754"/>
              <a:gd name="connsiteY87" fmla="*/ 817685 h 2751993"/>
              <a:gd name="connsiteX88" fmla="*/ 4264269 w 6910754"/>
              <a:gd name="connsiteY88" fmla="*/ 852854 h 2751993"/>
              <a:gd name="connsiteX89" fmla="*/ 4317023 w 6910754"/>
              <a:gd name="connsiteY89" fmla="*/ 975947 h 2751993"/>
              <a:gd name="connsiteX90" fmla="*/ 4369777 w 6910754"/>
              <a:gd name="connsiteY90" fmla="*/ 1160585 h 2751993"/>
              <a:gd name="connsiteX91" fmla="*/ 4440116 w 6910754"/>
              <a:gd name="connsiteY91" fmla="*/ 1494693 h 2751993"/>
              <a:gd name="connsiteX92" fmla="*/ 4484077 w 6910754"/>
              <a:gd name="connsiteY92" fmla="*/ 1679331 h 2751993"/>
              <a:gd name="connsiteX93" fmla="*/ 4580793 w 6910754"/>
              <a:gd name="connsiteY93" fmla="*/ 1178170 h 2751993"/>
              <a:gd name="connsiteX94" fmla="*/ 4800600 w 6910754"/>
              <a:gd name="connsiteY94" fmla="*/ 764931 h 2751993"/>
              <a:gd name="connsiteX95" fmla="*/ 4967654 w 6910754"/>
              <a:gd name="connsiteY95" fmla="*/ 474785 h 2751993"/>
              <a:gd name="connsiteX96" fmla="*/ 5081954 w 6910754"/>
              <a:gd name="connsiteY96" fmla="*/ 254977 h 2751993"/>
              <a:gd name="connsiteX97" fmla="*/ 5178669 w 6910754"/>
              <a:gd name="connsiteY97" fmla="*/ 26377 h 2751993"/>
              <a:gd name="connsiteX98" fmla="*/ 5196254 w 6910754"/>
              <a:gd name="connsiteY98" fmla="*/ 0 h 2751993"/>
              <a:gd name="connsiteX99" fmla="*/ 5205046 w 6910754"/>
              <a:gd name="connsiteY99" fmla="*/ 386862 h 2751993"/>
              <a:gd name="connsiteX100" fmla="*/ 5169877 w 6910754"/>
              <a:gd name="connsiteY100" fmla="*/ 536331 h 2751993"/>
              <a:gd name="connsiteX101" fmla="*/ 5125916 w 6910754"/>
              <a:gd name="connsiteY101" fmla="*/ 896816 h 2751993"/>
              <a:gd name="connsiteX102" fmla="*/ 5108331 w 6910754"/>
              <a:gd name="connsiteY102" fmla="*/ 1046285 h 2751993"/>
              <a:gd name="connsiteX103" fmla="*/ 5143500 w 6910754"/>
              <a:gd name="connsiteY103" fmla="*/ 1529862 h 2751993"/>
              <a:gd name="connsiteX104" fmla="*/ 5169877 w 6910754"/>
              <a:gd name="connsiteY104" fmla="*/ 1565031 h 2751993"/>
              <a:gd name="connsiteX105" fmla="*/ 5222631 w 6910754"/>
              <a:gd name="connsiteY105" fmla="*/ 1608993 h 2751993"/>
              <a:gd name="connsiteX106" fmla="*/ 5284177 w 6910754"/>
              <a:gd name="connsiteY106" fmla="*/ 1468316 h 2751993"/>
              <a:gd name="connsiteX107" fmla="*/ 5398477 w 6910754"/>
              <a:gd name="connsiteY107" fmla="*/ 1230924 h 2751993"/>
              <a:gd name="connsiteX108" fmla="*/ 5477608 w 6910754"/>
              <a:gd name="connsiteY108" fmla="*/ 1081454 h 2751993"/>
              <a:gd name="connsiteX109" fmla="*/ 5565531 w 6910754"/>
              <a:gd name="connsiteY109" fmla="*/ 896816 h 2751993"/>
              <a:gd name="connsiteX110" fmla="*/ 5671039 w 6910754"/>
              <a:gd name="connsiteY110" fmla="*/ 712177 h 2751993"/>
              <a:gd name="connsiteX111" fmla="*/ 5829300 w 6910754"/>
              <a:gd name="connsiteY111" fmla="*/ 395654 h 2751993"/>
              <a:gd name="connsiteX112" fmla="*/ 5890846 w 6910754"/>
              <a:gd name="connsiteY112" fmla="*/ 307731 h 2751993"/>
              <a:gd name="connsiteX113" fmla="*/ 5908431 w 6910754"/>
              <a:gd name="connsiteY113" fmla="*/ 263770 h 2751993"/>
              <a:gd name="connsiteX114" fmla="*/ 5934808 w 6910754"/>
              <a:gd name="connsiteY114" fmla="*/ 254977 h 2751993"/>
              <a:gd name="connsiteX115" fmla="*/ 6013939 w 6910754"/>
              <a:gd name="connsiteY115" fmla="*/ 413239 h 2751993"/>
              <a:gd name="connsiteX116" fmla="*/ 6049108 w 6910754"/>
              <a:gd name="connsiteY116" fmla="*/ 615462 h 2751993"/>
              <a:gd name="connsiteX117" fmla="*/ 6163408 w 6910754"/>
              <a:gd name="connsiteY117" fmla="*/ 1134208 h 2751993"/>
              <a:gd name="connsiteX118" fmla="*/ 6189785 w 6910754"/>
              <a:gd name="connsiteY118" fmla="*/ 1230924 h 2751993"/>
              <a:gd name="connsiteX119" fmla="*/ 6198577 w 6910754"/>
              <a:gd name="connsiteY119" fmla="*/ 1283677 h 2751993"/>
              <a:gd name="connsiteX120" fmla="*/ 6163408 w 6910754"/>
              <a:gd name="connsiteY120" fmla="*/ 1239716 h 2751993"/>
              <a:gd name="connsiteX121" fmla="*/ 6137031 w 6910754"/>
              <a:gd name="connsiteY121" fmla="*/ 1169377 h 2751993"/>
              <a:gd name="connsiteX122" fmla="*/ 6145823 w 6910754"/>
              <a:gd name="connsiteY122" fmla="*/ 1116624 h 2751993"/>
              <a:gd name="connsiteX123" fmla="*/ 6268916 w 6910754"/>
              <a:gd name="connsiteY123" fmla="*/ 1301262 h 2751993"/>
              <a:gd name="connsiteX124" fmla="*/ 6295293 w 6910754"/>
              <a:gd name="connsiteY124" fmla="*/ 1327639 h 2751993"/>
              <a:gd name="connsiteX125" fmla="*/ 6321669 w 6910754"/>
              <a:gd name="connsiteY125" fmla="*/ 1257300 h 2751993"/>
              <a:gd name="connsiteX126" fmla="*/ 6339254 w 6910754"/>
              <a:gd name="connsiteY126" fmla="*/ 1222131 h 2751993"/>
              <a:gd name="connsiteX127" fmla="*/ 6409593 w 6910754"/>
              <a:gd name="connsiteY127" fmla="*/ 1186962 h 2751993"/>
              <a:gd name="connsiteX128" fmla="*/ 6444762 w 6910754"/>
              <a:gd name="connsiteY128" fmla="*/ 1169377 h 2751993"/>
              <a:gd name="connsiteX129" fmla="*/ 6532685 w 6910754"/>
              <a:gd name="connsiteY129" fmla="*/ 1195754 h 2751993"/>
              <a:gd name="connsiteX130" fmla="*/ 6594231 w 6910754"/>
              <a:gd name="connsiteY130" fmla="*/ 1257300 h 2751993"/>
              <a:gd name="connsiteX131" fmla="*/ 6629400 w 6910754"/>
              <a:gd name="connsiteY131" fmla="*/ 1274885 h 2751993"/>
              <a:gd name="connsiteX132" fmla="*/ 6699739 w 6910754"/>
              <a:gd name="connsiteY132" fmla="*/ 1336431 h 2751993"/>
              <a:gd name="connsiteX133" fmla="*/ 6717323 w 6910754"/>
              <a:gd name="connsiteY133" fmla="*/ 1266093 h 2751993"/>
              <a:gd name="connsiteX134" fmla="*/ 6726116 w 6910754"/>
              <a:gd name="connsiteY134" fmla="*/ 1204547 h 2751993"/>
              <a:gd name="connsiteX135" fmla="*/ 6743700 w 6910754"/>
              <a:gd name="connsiteY135" fmla="*/ 1143000 h 2751993"/>
              <a:gd name="connsiteX136" fmla="*/ 6761285 w 6910754"/>
              <a:gd name="connsiteY136" fmla="*/ 1063870 h 2751993"/>
              <a:gd name="connsiteX137" fmla="*/ 6805246 w 6910754"/>
              <a:gd name="connsiteY137" fmla="*/ 1107831 h 2751993"/>
              <a:gd name="connsiteX138" fmla="*/ 6814039 w 6910754"/>
              <a:gd name="connsiteY138" fmla="*/ 1134208 h 2751993"/>
              <a:gd name="connsiteX139" fmla="*/ 6858000 w 6910754"/>
              <a:gd name="connsiteY139" fmla="*/ 1186962 h 2751993"/>
              <a:gd name="connsiteX140" fmla="*/ 6901962 w 6910754"/>
              <a:gd name="connsiteY140" fmla="*/ 1134208 h 2751993"/>
              <a:gd name="connsiteX141" fmla="*/ 6910754 w 6910754"/>
              <a:gd name="connsiteY141" fmla="*/ 1143000 h 275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910754" h="2751993">
                <a:moveTo>
                  <a:pt x="0" y="1239716"/>
                </a:moveTo>
                <a:cubicBezTo>
                  <a:pt x="17585" y="1248508"/>
                  <a:pt x="37026" y="1254297"/>
                  <a:pt x="52754" y="1266093"/>
                </a:cubicBezTo>
                <a:cubicBezTo>
                  <a:pt x="61208" y="1272433"/>
                  <a:pt x="63574" y="1284352"/>
                  <a:pt x="70339" y="1292470"/>
                </a:cubicBezTo>
                <a:cubicBezTo>
                  <a:pt x="78299" y="1302022"/>
                  <a:pt x="87924" y="1310055"/>
                  <a:pt x="96716" y="1318847"/>
                </a:cubicBezTo>
                <a:cubicBezTo>
                  <a:pt x="143676" y="1483213"/>
                  <a:pt x="84087" y="1302384"/>
                  <a:pt x="140677" y="1415562"/>
                </a:cubicBezTo>
                <a:cubicBezTo>
                  <a:pt x="148967" y="1432141"/>
                  <a:pt x="152811" y="1450600"/>
                  <a:pt x="158262" y="1468316"/>
                </a:cubicBezTo>
                <a:cubicBezTo>
                  <a:pt x="167540" y="1498470"/>
                  <a:pt x="187600" y="1571043"/>
                  <a:pt x="193431" y="1600200"/>
                </a:cubicBezTo>
                <a:cubicBezTo>
                  <a:pt x="197495" y="1620521"/>
                  <a:pt x="199072" y="1641264"/>
                  <a:pt x="202223" y="1661747"/>
                </a:cubicBezTo>
                <a:cubicBezTo>
                  <a:pt x="204934" y="1679367"/>
                  <a:pt x="208495" y="1696852"/>
                  <a:pt x="211016" y="1714500"/>
                </a:cubicBezTo>
                <a:cubicBezTo>
                  <a:pt x="214358" y="1737891"/>
                  <a:pt x="216467" y="1761448"/>
                  <a:pt x="219808" y="1784839"/>
                </a:cubicBezTo>
                <a:cubicBezTo>
                  <a:pt x="234471" y="1887482"/>
                  <a:pt x="222242" y="1790649"/>
                  <a:pt x="237393" y="1881554"/>
                </a:cubicBezTo>
                <a:cubicBezTo>
                  <a:pt x="245842" y="1932245"/>
                  <a:pt x="245242" y="1947178"/>
                  <a:pt x="254977" y="1995854"/>
                </a:cubicBezTo>
                <a:cubicBezTo>
                  <a:pt x="257347" y="2007703"/>
                  <a:pt x="260838" y="2019301"/>
                  <a:pt x="263769" y="2031024"/>
                </a:cubicBezTo>
                <a:cubicBezTo>
                  <a:pt x="270325" y="2155572"/>
                  <a:pt x="255997" y="2165459"/>
                  <a:pt x="290146" y="2250831"/>
                </a:cubicBezTo>
                <a:cubicBezTo>
                  <a:pt x="296008" y="2265485"/>
                  <a:pt x="298557" y="2281950"/>
                  <a:pt x="307731" y="2294793"/>
                </a:cubicBezTo>
                <a:cubicBezTo>
                  <a:pt x="313873" y="2303392"/>
                  <a:pt x="325316" y="2306516"/>
                  <a:pt x="334108" y="2312377"/>
                </a:cubicBezTo>
                <a:cubicBezTo>
                  <a:pt x="348762" y="2303585"/>
                  <a:pt x="365208" y="2297253"/>
                  <a:pt x="378069" y="2286000"/>
                </a:cubicBezTo>
                <a:cubicBezTo>
                  <a:pt x="389097" y="2276350"/>
                  <a:pt x="394475" y="2261569"/>
                  <a:pt x="404446" y="2250831"/>
                </a:cubicBezTo>
                <a:cubicBezTo>
                  <a:pt x="432649" y="2220459"/>
                  <a:pt x="460004" y="2188800"/>
                  <a:pt x="492369" y="2162908"/>
                </a:cubicBezTo>
                <a:cubicBezTo>
                  <a:pt x="572052" y="2099163"/>
                  <a:pt x="503066" y="2158829"/>
                  <a:pt x="589085" y="2066193"/>
                </a:cubicBezTo>
                <a:cubicBezTo>
                  <a:pt x="608827" y="2044932"/>
                  <a:pt x="632259" y="2027102"/>
                  <a:pt x="650631" y="2004647"/>
                </a:cubicBezTo>
                <a:cubicBezTo>
                  <a:pt x="798082" y="1824428"/>
                  <a:pt x="704364" y="1932785"/>
                  <a:pt x="782516" y="1811216"/>
                </a:cubicBezTo>
                <a:cubicBezTo>
                  <a:pt x="796149" y="1790009"/>
                  <a:pt x="814613" y="1771915"/>
                  <a:pt x="826477" y="1749670"/>
                </a:cubicBezTo>
                <a:cubicBezTo>
                  <a:pt x="838261" y="1727575"/>
                  <a:pt x="842360" y="1702067"/>
                  <a:pt x="852854" y="1679331"/>
                </a:cubicBezTo>
                <a:cubicBezTo>
                  <a:pt x="860015" y="1663815"/>
                  <a:pt x="870439" y="1650024"/>
                  <a:pt x="879231" y="1635370"/>
                </a:cubicBezTo>
                <a:cubicBezTo>
                  <a:pt x="885093" y="1600201"/>
                  <a:pt x="889824" y="1564824"/>
                  <a:pt x="896816" y="1529862"/>
                </a:cubicBezTo>
                <a:cubicBezTo>
                  <a:pt x="899747" y="1515208"/>
                  <a:pt x="902366" y="1500488"/>
                  <a:pt x="905608" y="1485900"/>
                </a:cubicBezTo>
                <a:cubicBezTo>
                  <a:pt x="930458" y="1374072"/>
                  <a:pt x="896654" y="1539454"/>
                  <a:pt x="923193" y="1406770"/>
                </a:cubicBezTo>
                <a:cubicBezTo>
                  <a:pt x="926124" y="1359878"/>
                  <a:pt x="928083" y="1312915"/>
                  <a:pt x="931985" y="1266093"/>
                </a:cubicBezTo>
                <a:cubicBezTo>
                  <a:pt x="933947" y="1242546"/>
                  <a:pt x="930210" y="1216888"/>
                  <a:pt x="940777" y="1195754"/>
                </a:cubicBezTo>
                <a:cubicBezTo>
                  <a:pt x="946181" y="1184946"/>
                  <a:pt x="945326" y="1219609"/>
                  <a:pt x="949569" y="1230924"/>
                </a:cubicBezTo>
                <a:cubicBezTo>
                  <a:pt x="954171" y="1243196"/>
                  <a:pt x="961292" y="1254370"/>
                  <a:pt x="967154" y="1266093"/>
                </a:cubicBezTo>
                <a:cubicBezTo>
                  <a:pt x="970085" y="1280747"/>
                  <a:pt x="971220" y="1295877"/>
                  <a:pt x="975946" y="1310054"/>
                </a:cubicBezTo>
                <a:cubicBezTo>
                  <a:pt x="980091" y="1322488"/>
                  <a:pt x="989765" y="1332670"/>
                  <a:pt x="993531" y="1345224"/>
                </a:cubicBezTo>
                <a:cubicBezTo>
                  <a:pt x="998654" y="1362299"/>
                  <a:pt x="999038" y="1380455"/>
                  <a:pt x="1002323" y="1397977"/>
                </a:cubicBezTo>
                <a:cubicBezTo>
                  <a:pt x="1007831" y="1427353"/>
                  <a:pt x="1014995" y="1456419"/>
                  <a:pt x="1019908" y="1485900"/>
                </a:cubicBezTo>
                <a:cubicBezTo>
                  <a:pt x="1022839" y="1503485"/>
                  <a:pt x="1025511" y="1521114"/>
                  <a:pt x="1028700" y="1538654"/>
                </a:cubicBezTo>
                <a:cubicBezTo>
                  <a:pt x="1053277" y="1673828"/>
                  <a:pt x="1020378" y="1479920"/>
                  <a:pt x="1046285" y="1635370"/>
                </a:cubicBezTo>
                <a:cubicBezTo>
                  <a:pt x="1049216" y="1679331"/>
                  <a:pt x="1050693" y="1723414"/>
                  <a:pt x="1055077" y="1767254"/>
                </a:cubicBezTo>
                <a:cubicBezTo>
                  <a:pt x="1056564" y="1782124"/>
                  <a:pt x="1061894" y="1796403"/>
                  <a:pt x="1063869" y="1811216"/>
                </a:cubicBezTo>
                <a:cubicBezTo>
                  <a:pt x="1067762" y="1840411"/>
                  <a:pt x="1068769" y="1869944"/>
                  <a:pt x="1072662" y="1899139"/>
                </a:cubicBezTo>
                <a:cubicBezTo>
                  <a:pt x="1074637" y="1913952"/>
                  <a:pt x="1077830" y="1928602"/>
                  <a:pt x="1081454" y="1943100"/>
                </a:cubicBezTo>
                <a:cubicBezTo>
                  <a:pt x="1083702" y="1952091"/>
                  <a:pt x="1083693" y="1962924"/>
                  <a:pt x="1090246" y="1969477"/>
                </a:cubicBezTo>
                <a:cubicBezTo>
                  <a:pt x="1096799" y="1976031"/>
                  <a:pt x="1107831" y="1975339"/>
                  <a:pt x="1116623" y="1978270"/>
                </a:cubicBezTo>
                <a:cubicBezTo>
                  <a:pt x="1128346" y="1960685"/>
                  <a:pt x="1140717" y="1943515"/>
                  <a:pt x="1151793" y="1925516"/>
                </a:cubicBezTo>
                <a:cubicBezTo>
                  <a:pt x="1164177" y="1905393"/>
                  <a:pt x="1174185" y="1883846"/>
                  <a:pt x="1186962" y="1863970"/>
                </a:cubicBezTo>
                <a:cubicBezTo>
                  <a:pt x="1200595" y="1842763"/>
                  <a:pt x="1217952" y="1824043"/>
                  <a:pt x="1230923" y="1802424"/>
                </a:cubicBezTo>
                <a:cubicBezTo>
                  <a:pt x="1261972" y="1750676"/>
                  <a:pt x="1279106" y="1689578"/>
                  <a:pt x="1318846" y="1644162"/>
                </a:cubicBezTo>
                <a:cubicBezTo>
                  <a:pt x="1422216" y="1526027"/>
                  <a:pt x="1341797" y="1624105"/>
                  <a:pt x="1433146" y="1494693"/>
                </a:cubicBezTo>
                <a:cubicBezTo>
                  <a:pt x="1450047" y="1470749"/>
                  <a:pt x="1470367" y="1449207"/>
                  <a:pt x="1485900" y="1424354"/>
                </a:cubicBezTo>
                <a:cubicBezTo>
                  <a:pt x="1550589" y="1320851"/>
                  <a:pt x="1490291" y="1371606"/>
                  <a:pt x="1582616" y="1248508"/>
                </a:cubicBezTo>
                <a:cubicBezTo>
                  <a:pt x="1591408" y="1236785"/>
                  <a:pt x="1601877" y="1226149"/>
                  <a:pt x="1608993" y="1213339"/>
                </a:cubicBezTo>
                <a:cubicBezTo>
                  <a:pt x="1627429" y="1180154"/>
                  <a:pt x="1628670" y="1151481"/>
                  <a:pt x="1644162" y="1116624"/>
                </a:cubicBezTo>
                <a:cubicBezTo>
                  <a:pt x="1648454" y="1106968"/>
                  <a:pt x="1657020" y="1099698"/>
                  <a:pt x="1661746" y="1090247"/>
                </a:cubicBezTo>
                <a:cubicBezTo>
                  <a:pt x="1675861" y="1062017"/>
                  <a:pt x="1666534" y="1050133"/>
                  <a:pt x="1688123" y="1019908"/>
                </a:cubicBezTo>
                <a:cubicBezTo>
                  <a:pt x="1698774" y="1004996"/>
                  <a:pt x="1725032" y="998813"/>
                  <a:pt x="1740877" y="993531"/>
                </a:cubicBezTo>
                <a:cubicBezTo>
                  <a:pt x="1764323" y="1005254"/>
                  <a:pt x="1796676" y="1006889"/>
                  <a:pt x="1811216" y="1028700"/>
                </a:cubicBezTo>
                <a:cubicBezTo>
                  <a:pt x="1893212" y="1151699"/>
                  <a:pt x="1753649" y="946083"/>
                  <a:pt x="1855177" y="1081454"/>
                </a:cubicBezTo>
                <a:cubicBezTo>
                  <a:pt x="1868058" y="1098629"/>
                  <a:pt x="1901074" y="1160342"/>
                  <a:pt x="1907931" y="1178170"/>
                </a:cubicBezTo>
                <a:cubicBezTo>
                  <a:pt x="1915590" y="1198084"/>
                  <a:pt x="1918769" y="1219475"/>
                  <a:pt x="1925516" y="1239716"/>
                </a:cubicBezTo>
                <a:cubicBezTo>
                  <a:pt x="1933435" y="1263471"/>
                  <a:pt x="1943559" y="1286441"/>
                  <a:pt x="1951893" y="1310054"/>
                </a:cubicBezTo>
                <a:cubicBezTo>
                  <a:pt x="1961147" y="1336273"/>
                  <a:pt x="1968192" y="1363272"/>
                  <a:pt x="1978269" y="1389185"/>
                </a:cubicBezTo>
                <a:cubicBezTo>
                  <a:pt x="2022735" y="1503528"/>
                  <a:pt x="2013254" y="1437695"/>
                  <a:pt x="2039816" y="1573824"/>
                </a:cubicBezTo>
                <a:cubicBezTo>
                  <a:pt x="2079777" y="1778623"/>
                  <a:pt x="2102151" y="1987198"/>
                  <a:pt x="2154116" y="2189285"/>
                </a:cubicBezTo>
                <a:cubicBezTo>
                  <a:pt x="2201685" y="2374278"/>
                  <a:pt x="2210110" y="2528138"/>
                  <a:pt x="2338754" y="2672862"/>
                </a:cubicBezTo>
                <a:cubicBezTo>
                  <a:pt x="2386899" y="2727025"/>
                  <a:pt x="2451202" y="2736143"/>
                  <a:pt x="2514600" y="2751993"/>
                </a:cubicBezTo>
                <a:cubicBezTo>
                  <a:pt x="2589447" y="2602304"/>
                  <a:pt x="2532647" y="2723358"/>
                  <a:pt x="2611316" y="2338754"/>
                </a:cubicBezTo>
                <a:cubicBezTo>
                  <a:pt x="2638268" y="2206986"/>
                  <a:pt x="2673050" y="2076467"/>
                  <a:pt x="2690446" y="1943100"/>
                </a:cubicBezTo>
                <a:cubicBezTo>
                  <a:pt x="2708031" y="1808285"/>
                  <a:pt x="2723778" y="1673217"/>
                  <a:pt x="2743200" y="1538654"/>
                </a:cubicBezTo>
                <a:cubicBezTo>
                  <a:pt x="2764813" y="1388909"/>
                  <a:pt x="2796832" y="1240618"/>
                  <a:pt x="2813539" y="1090247"/>
                </a:cubicBezTo>
                <a:cubicBezTo>
                  <a:pt x="2823665" y="999106"/>
                  <a:pt x="2815894" y="1036863"/>
                  <a:pt x="2831123" y="975947"/>
                </a:cubicBezTo>
                <a:cubicBezTo>
                  <a:pt x="2888936" y="1004852"/>
                  <a:pt x="2852845" y="978015"/>
                  <a:pt x="2892669" y="1046285"/>
                </a:cubicBezTo>
                <a:cubicBezTo>
                  <a:pt x="2903318" y="1064540"/>
                  <a:pt x="2919666" y="1079549"/>
                  <a:pt x="2927839" y="1099039"/>
                </a:cubicBezTo>
                <a:cubicBezTo>
                  <a:pt x="2993914" y="1256602"/>
                  <a:pt x="3008344" y="1323798"/>
                  <a:pt x="3050931" y="1477108"/>
                </a:cubicBezTo>
                <a:cubicBezTo>
                  <a:pt x="3064534" y="1585931"/>
                  <a:pt x="3067088" y="1621896"/>
                  <a:pt x="3086100" y="1723293"/>
                </a:cubicBezTo>
                <a:cubicBezTo>
                  <a:pt x="3088327" y="1735170"/>
                  <a:pt x="3091962" y="1746739"/>
                  <a:pt x="3094893" y="1758462"/>
                </a:cubicBezTo>
                <a:cubicBezTo>
                  <a:pt x="3107285" y="1659322"/>
                  <a:pt x="3123783" y="1523990"/>
                  <a:pt x="3138854" y="1441939"/>
                </a:cubicBezTo>
                <a:cubicBezTo>
                  <a:pt x="3150283" y="1379713"/>
                  <a:pt x="3161119" y="1316730"/>
                  <a:pt x="3182816" y="1257300"/>
                </a:cubicBezTo>
                <a:cubicBezTo>
                  <a:pt x="3228743" y="1131501"/>
                  <a:pt x="3284814" y="1009552"/>
                  <a:pt x="3341077" y="888024"/>
                </a:cubicBezTo>
                <a:cubicBezTo>
                  <a:pt x="3387989" y="786694"/>
                  <a:pt x="3373926" y="801648"/>
                  <a:pt x="3429000" y="764931"/>
                </a:cubicBezTo>
                <a:cubicBezTo>
                  <a:pt x="3442951" y="785857"/>
                  <a:pt x="3462355" y="814057"/>
                  <a:pt x="3472962" y="835270"/>
                </a:cubicBezTo>
                <a:cubicBezTo>
                  <a:pt x="3482944" y="855234"/>
                  <a:pt x="3491623" y="875872"/>
                  <a:pt x="3499339" y="896816"/>
                </a:cubicBezTo>
                <a:cubicBezTo>
                  <a:pt x="3532666" y="987276"/>
                  <a:pt x="3557790" y="1080892"/>
                  <a:pt x="3596054" y="1169377"/>
                </a:cubicBezTo>
                <a:cubicBezTo>
                  <a:pt x="3650792" y="1295959"/>
                  <a:pt x="3780583" y="1647003"/>
                  <a:pt x="3903785" y="1749670"/>
                </a:cubicBezTo>
                <a:lnTo>
                  <a:pt x="3956539" y="1793631"/>
                </a:lnTo>
                <a:cubicBezTo>
                  <a:pt x="3968262" y="1685193"/>
                  <a:pt x="3976009" y="1576250"/>
                  <a:pt x="3991708" y="1468316"/>
                </a:cubicBezTo>
                <a:cubicBezTo>
                  <a:pt x="4003415" y="1387830"/>
                  <a:pt x="4081988" y="1094840"/>
                  <a:pt x="4097216" y="1055077"/>
                </a:cubicBezTo>
                <a:cubicBezTo>
                  <a:pt x="4125112" y="982238"/>
                  <a:pt x="4191284" y="887599"/>
                  <a:pt x="4237893" y="817685"/>
                </a:cubicBezTo>
                <a:cubicBezTo>
                  <a:pt x="4246685" y="829408"/>
                  <a:pt x="4256730" y="840289"/>
                  <a:pt x="4264269" y="852854"/>
                </a:cubicBezTo>
                <a:cubicBezTo>
                  <a:pt x="4284461" y="886508"/>
                  <a:pt x="4305883" y="940053"/>
                  <a:pt x="4317023" y="975947"/>
                </a:cubicBezTo>
                <a:cubicBezTo>
                  <a:pt x="4335995" y="1037080"/>
                  <a:pt x="4356590" y="1097949"/>
                  <a:pt x="4369777" y="1160585"/>
                </a:cubicBezTo>
                <a:cubicBezTo>
                  <a:pt x="4393223" y="1271954"/>
                  <a:pt x="4416988" y="1383257"/>
                  <a:pt x="4440116" y="1494693"/>
                </a:cubicBezTo>
                <a:cubicBezTo>
                  <a:pt x="4473130" y="1653757"/>
                  <a:pt x="4451075" y="1580323"/>
                  <a:pt x="4484077" y="1679331"/>
                </a:cubicBezTo>
                <a:cubicBezTo>
                  <a:pt x="4516316" y="1512277"/>
                  <a:pt x="4525140" y="1338946"/>
                  <a:pt x="4580793" y="1178170"/>
                </a:cubicBezTo>
                <a:cubicBezTo>
                  <a:pt x="4631829" y="1030733"/>
                  <a:pt x="4727402" y="902715"/>
                  <a:pt x="4800600" y="764931"/>
                </a:cubicBezTo>
                <a:cubicBezTo>
                  <a:pt x="5132336" y="140486"/>
                  <a:pt x="4627452" y="1081233"/>
                  <a:pt x="4967654" y="474785"/>
                </a:cubicBezTo>
                <a:cubicBezTo>
                  <a:pt x="5008058" y="402761"/>
                  <a:pt x="5051283" y="331654"/>
                  <a:pt x="5081954" y="254977"/>
                </a:cubicBezTo>
                <a:cubicBezTo>
                  <a:pt x="5109478" y="186167"/>
                  <a:pt x="5139668" y="96580"/>
                  <a:pt x="5178669" y="26377"/>
                </a:cubicBezTo>
                <a:cubicBezTo>
                  <a:pt x="5183801" y="17140"/>
                  <a:pt x="5190392" y="8792"/>
                  <a:pt x="5196254" y="0"/>
                </a:cubicBezTo>
                <a:cubicBezTo>
                  <a:pt x="5253727" y="143682"/>
                  <a:pt x="5232906" y="74839"/>
                  <a:pt x="5205046" y="386862"/>
                </a:cubicBezTo>
                <a:cubicBezTo>
                  <a:pt x="5200494" y="437843"/>
                  <a:pt x="5179392" y="486040"/>
                  <a:pt x="5169877" y="536331"/>
                </a:cubicBezTo>
                <a:cubicBezTo>
                  <a:pt x="5140697" y="690569"/>
                  <a:pt x="5142477" y="739487"/>
                  <a:pt x="5125916" y="896816"/>
                </a:cubicBezTo>
                <a:cubicBezTo>
                  <a:pt x="5120664" y="946707"/>
                  <a:pt x="5114193" y="996462"/>
                  <a:pt x="5108331" y="1046285"/>
                </a:cubicBezTo>
                <a:cubicBezTo>
                  <a:pt x="5112862" y="1268316"/>
                  <a:pt x="5053524" y="1379903"/>
                  <a:pt x="5143500" y="1529862"/>
                </a:cubicBezTo>
                <a:cubicBezTo>
                  <a:pt x="5151039" y="1542428"/>
                  <a:pt x="5160340" y="1553905"/>
                  <a:pt x="5169877" y="1565031"/>
                </a:cubicBezTo>
                <a:cubicBezTo>
                  <a:pt x="5192443" y="1591358"/>
                  <a:pt x="5195497" y="1590903"/>
                  <a:pt x="5222631" y="1608993"/>
                </a:cubicBezTo>
                <a:cubicBezTo>
                  <a:pt x="5282811" y="1528754"/>
                  <a:pt x="5215131" y="1626717"/>
                  <a:pt x="5284177" y="1468316"/>
                </a:cubicBezTo>
                <a:cubicBezTo>
                  <a:pt x="5319271" y="1387807"/>
                  <a:pt x="5357385" y="1308543"/>
                  <a:pt x="5398477" y="1230924"/>
                </a:cubicBezTo>
                <a:cubicBezTo>
                  <a:pt x="5424854" y="1181101"/>
                  <a:pt x="5452396" y="1131877"/>
                  <a:pt x="5477608" y="1081454"/>
                </a:cubicBezTo>
                <a:cubicBezTo>
                  <a:pt x="5508094" y="1020483"/>
                  <a:pt x="5533901" y="957201"/>
                  <a:pt x="5565531" y="896816"/>
                </a:cubicBezTo>
                <a:cubicBezTo>
                  <a:pt x="5598423" y="834023"/>
                  <a:pt x="5638693" y="775253"/>
                  <a:pt x="5671039" y="712177"/>
                </a:cubicBezTo>
                <a:cubicBezTo>
                  <a:pt x="5803814" y="453266"/>
                  <a:pt x="5673694" y="651947"/>
                  <a:pt x="5829300" y="395654"/>
                </a:cubicBezTo>
                <a:cubicBezTo>
                  <a:pt x="5847866" y="365074"/>
                  <a:pt x="5872440" y="338407"/>
                  <a:pt x="5890846" y="307731"/>
                </a:cubicBezTo>
                <a:cubicBezTo>
                  <a:pt x="5898966" y="294198"/>
                  <a:pt x="5898327" y="275894"/>
                  <a:pt x="5908431" y="263770"/>
                </a:cubicBezTo>
                <a:cubicBezTo>
                  <a:pt x="5914364" y="256650"/>
                  <a:pt x="5926016" y="257908"/>
                  <a:pt x="5934808" y="254977"/>
                </a:cubicBezTo>
                <a:cubicBezTo>
                  <a:pt x="5998596" y="302819"/>
                  <a:pt x="5992071" y="287499"/>
                  <a:pt x="6013939" y="413239"/>
                </a:cubicBezTo>
                <a:lnTo>
                  <a:pt x="6049108" y="615462"/>
                </a:lnTo>
                <a:cubicBezTo>
                  <a:pt x="6076991" y="936111"/>
                  <a:pt x="6045713" y="739089"/>
                  <a:pt x="6163408" y="1134208"/>
                </a:cubicBezTo>
                <a:cubicBezTo>
                  <a:pt x="6172947" y="1166234"/>
                  <a:pt x="6184292" y="1197963"/>
                  <a:pt x="6189785" y="1230924"/>
                </a:cubicBezTo>
                <a:cubicBezTo>
                  <a:pt x="6192716" y="1248508"/>
                  <a:pt x="6215489" y="1278040"/>
                  <a:pt x="6198577" y="1283677"/>
                </a:cubicBezTo>
                <a:cubicBezTo>
                  <a:pt x="6180774" y="1289611"/>
                  <a:pt x="6175131" y="1254370"/>
                  <a:pt x="6163408" y="1239716"/>
                </a:cubicBezTo>
                <a:cubicBezTo>
                  <a:pt x="6154616" y="1216270"/>
                  <a:pt x="6144226" y="1193362"/>
                  <a:pt x="6137031" y="1169377"/>
                </a:cubicBezTo>
                <a:cubicBezTo>
                  <a:pt x="6098882" y="1042213"/>
                  <a:pt x="6094420" y="1034380"/>
                  <a:pt x="6145823" y="1116624"/>
                </a:cubicBezTo>
                <a:cubicBezTo>
                  <a:pt x="6178762" y="1169327"/>
                  <a:pt x="6225505" y="1257851"/>
                  <a:pt x="6268916" y="1301262"/>
                </a:cubicBezTo>
                <a:lnTo>
                  <a:pt x="6295293" y="1327639"/>
                </a:lnTo>
                <a:cubicBezTo>
                  <a:pt x="6304959" y="1298639"/>
                  <a:pt x="6307653" y="1288835"/>
                  <a:pt x="6321669" y="1257300"/>
                </a:cubicBezTo>
                <a:cubicBezTo>
                  <a:pt x="6326992" y="1245323"/>
                  <a:pt x="6330863" y="1232200"/>
                  <a:pt x="6339254" y="1222131"/>
                </a:cubicBezTo>
                <a:cubicBezTo>
                  <a:pt x="6352991" y="1205647"/>
                  <a:pt x="6394313" y="1193753"/>
                  <a:pt x="6409593" y="1186962"/>
                </a:cubicBezTo>
                <a:cubicBezTo>
                  <a:pt x="6421570" y="1181639"/>
                  <a:pt x="6433039" y="1175239"/>
                  <a:pt x="6444762" y="1169377"/>
                </a:cubicBezTo>
                <a:cubicBezTo>
                  <a:pt x="6474070" y="1178169"/>
                  <a:pt x="6506311" y="1180240"/>
                  <a:pt x="6532685" y="1195754"/>
                </a:cubicBezTo>
                <a:cubicBezTo>
                  <a:pt x="6557692" y="1210464"/>
                  <a:pt x="6568281" y="1244325"/>
                  <a:pt x="6594231" y="1257300"/>
                </a:cubicBezTo>
                <a:cubicBezTo>
                  <a:pt x="6605954" y="1263162"/>
                  <a:pt x="6619054" y="1266838"/>
                  <a:pt x="6629400" y="1274885"/>
                </a:cubicBezTo>
                <a:cubicBezTo>
                  <a:pt x="6783667" y="1394872"/>
                  <a:pt x="6603685" y="1272397"/>
                  <a:pt x="6699739" y="1336431"/>
                </a:cubicBezTo>
                <a:cubicBezTo>
                  <a:pt x="6705600" y="1312985"/>
                  <a:pt x="6712583" y="1289791"/>
                  <a:pt x="6717323" y="1266093"/>
                </a:cubicBezTo>
                <a:cubicBezTo>
                  <a:pt x="6721387" y="1245772"/>
                  <a:pt x="6721774" y="1224811"/>
                  <a:pt x="6726116" y="1204547"/>
                </a:cubicBezTo>
                <a:cubicBezTo>
                  <a:pt x="6730587" y="1183684"/>
                  <a:pt x="6738902" y="1163790"/>
                  <a:pt x="6743700" y="1143000"/>
                </a:cubicBezTo>
                <a:cubicBezTo>
                  <a:pt x="6766910" y="1042425"/>
                  <a:pt x="6740153" y="1127268"/>
                  <a:pt x="6761285" y="1063870"/>
                </a:cubicBezTo>
                <a:cubicBezTo>
                  <a:pt x="6775939" y="1078524"/>
                  <a:pt x="6792812" y="1091252"/>
                  <a:pt x="6805246" y="1107831"/>
                </a:cubicBezTo>
                <a:cubicBezTo>
                  <a:pt x="6810807" y="1115245"/>
                  <a:pt x="6809894" y="1125918"/>
                  <a:pt x="6814039" y="1134208"/>
                </a:cubicBezTo>
                <a:cubicBezTo>
                  <a:pt x="6826281" y="1158692"/>
                  <a:pt x="6838553" y="1167515"/>
                  <a:pt x="6858000" y="1186962"/>
                </a:cubicBezTo>
                <a:cubicBezTo>
                  <a:pt x="6869300" y="1164362"/>
                  <a:pt x="6873557" y="1141310"/>
                  <a:pt x="6901962" y="1134208"/>
                </a:cubicBezTo>
                <a:cubicBezTo>
                  <a:pt x="6905983" y="1133203"/>
                  <a:pt x="6907823" y="1140069"/>
                  <a:pt x="6910754" y="1143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84638" y="2382715"/>
            <a:ext cx="90730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手繪多邊形 6"/>
          <p:cNvSpPr/>
          <p:nvPr/>
        </p:nvSpPr>
        <p:spPr>
          <a:xfrm>
            <a:off x="184638" y="254977"/>
            <a:ext cx="2024350" cy="2127738"/>
          </a:xfrm>
          <a:custGeom>
            <a:avLst/>
            <a:gdLst>
              <a:gd name="connsiteX0" fmla="*/ 1978270 w 2024350"/>
              <a:gd name="connsiteY0" fmla="*/ 2101361 h 2127738"/>
              <a:gd name="connsiteX1" fmla="*/ 1987062 w 2024350"/>
              <a:gd name="connsiteY1" fmla="*/ 2127738 h 2127738"/>
              <a:gd name="connsiteX2" fmla="*/ 1872762 w 2024350"/>
              <a:gd name="connsiteY2" fmla="*/ 2110154 h 2127738"/>
              <a:gd name="connsiteX3" fmla="*/ 1846385 w 2024350"/>
              <a:gd name="connsiteY3" fmla="*/ 2101361 h 2127738"/>
              <a:gd name="connsiteX4" fmla="*/ 1793631 w 2024350"/>
              <a:gd name="connsiteY4" fmla="*/ 2092569 h 2127738"/>
              <a:gd name="connsiteX5" fmla="*/ 1749670 w 2024350"/>
              <a:gd name="connsiteY5" fmla="*/ 2083777 h 2127738"/>
              <a:gd name="connsiteX6" fmla="*/ 1749670 w 2024350"/>
              <a:gd name="connsiteY6" fmla="*/ 1855177 h 2127738"/>
              <a:gd name="connsiteX7" fmla="*/ 1740877 w 2024350"/>
              <a:gd name="connsiteY7" fmla="*/ 1802423 h 2127738"/>
              <a:gd name="connsiteX8" fmla="*/ 1696916 w 2024350"/>
              <a:gd name="connsiteY8" fmla="*/ 1811215 h 2127738"/>
              <a:gd name="connsiteX9" fmla="*/ 1626577 w 2024350"/>
              <a:gd name="connsiteY9" fmla="*/ 1820008 h 2127738"/>
              <a:gd name="connsiteX10" fmla="*/ 1600200 w 2024350"/>
              <a:gd name="connsiteY10" fmla="*/ 1828800 h 2127738"/>
              <a:gd name="connsiteX11" fmla="*/ 1556239 w 2024350"/>
              <a:gd name="connsiteY11" fmla="*/ 1837592 h 2127738"/>
              <a:gd name="connsiteX12" fmla="*/ 1529862 w 2024350"/>
              <a:gd name="connsiteY12" fmla="*/ 1846385 h 2127738"/>
              <a:gd name="connsiteX13" fmla="*/ 1459524 w 2024350"/>
              <a:gd name="connsiteY13" fmla="*/ 1855177 h 2127738"/>
              <a:gd name="connsiteX14" fmla="*/ 1424354 w 2024350"/>
              <a:gd name="connsiteY14" fmla="*/ 1872761 h 2127738"/>
              <a:gd name="connsiteX15" fmla="*/ 1389185 w 2024350"/>
              <a:gd name="connsiteY15" fmla="*/ 1802423 h 2127738"/>
              <a:gd name="connsiteX16" fmla="*/ 1397977 w 2024350"/>
              <a:gd name="connsiteY16" fmla="*/ 1626577 h 2127738"/>
              <a:gd name="connsiteX17" fmla="*/ 1406770 w 2024350"/>
              <a:gd name="connsiteY17" fmla="*/ 1547446 h 2127738"/>
              <a:gd name="connsiteX18" fmla="*/ 1415562 w 2024350"/>
              <a:gd name="connsiteY18" fmla="*/ 1450731 h 2127738"/>
              <a:gd name="connsiteX19" fmla="*/ 1433147 w 2024350"/>
              <a:gd name="connsiteY19" fmla="*/ 1318846 h 2127738"/>
              <a:gd name="connsiteX20" fmla="*/ 1424354 w 2024350"/>
              <a:gd name="connsiteY20" fmla="*/ 1107831 h 2127738"/>
              <a:gd name="connsiteX21" fmla="*/ 1362808 w 2024350"/>
              <a:gd name="connsiteY21" fmla="*/ 1037492 h 2127738"/>
              <a:gd name="connsiteX22" fmla="*/ 1336431 w 2024350"/>
              <a:gd name="connsiteY22" fmla="*/ 1028700 h 2127738"/>
              <a:gd name="connsiteX23" fmla="*/ 1318847 w 2024350"/>
              <a:gd name="connsiteY23" fmla="*/ 1002323 h 2127738"/>
              <a:gd name="connsiteX24" fmla="*/ 1292470 w 2024350"/>
              <a:gd name="connsiteY24" fmla="*/ 975946 h 2127738"/>
              <a:gd name="connsiteX25" fmla="*/ 1274885 w 2024350"/>
              <a:gd name="connsiteY25" fmla="*/ 923192 h 2127738"/>
              <a:gd name="connsiteX26" fmla="*/ 1257300 w 2024350"/>
              <a:gd name="connsiteY26" fmla="*/ 852854 h 2127738"/>
              <a:gd name="connsiteX27" fmla="*/ 1230924 w 2024350"/>
              <a:gd name="connsiteY27" fmla="*/ 826477 h 2127738"/>
              <a:gd name="connsiteX28" fmla="*/ 1186962 w 2024350"/>
              <a:gd name="connsiteY28" fmla="*/ 835269 h 2127738"/>
              <a:gd name="connsiteX29" fmla="*/ 1160585 w 2024350"/>
              <a:gd name="connsiteY29" fmla="*/ 861646 h 2127738"/>
              <a:gd name="connsiteX30" fmla="*/ 1125416 w 2024350"/>
              <a:gd name="connsiteY30" fmla="*/ 879231 h 2127738"/>
              <a:gd name="connsiteX31" fmla="*/ 1099039 w 2024350"/>
              <a:gd name="connsiteY31" fmla="*/ 896815 h 2127738"/>
              <a:gd name="connsiteX32" fmla="*/ 1055077 w 2024350"/>
              <a:gd name="connsiteY32" fmla="*/ 879231 h 2127738"/>
              <a:gd name="connsiteX33" fmla="*/ 1019908 w 2024350"/>
              <a:gd name="connsiteY33" fmla="*/ 844061 h 2127738"/>
              <a:gd name="connsiteX34" fmla="*/ 967154 w 2024350"/>
              <a:gd name="connsiteY34" fmla="*/ 800100 h 2127738"/>
              <a:gd name="connsiteX35" fmla="*/ 905608 w 2024350"/>
              <a:gd name="connsiteY35" fmla="*/ 764931 h 2127738"/>
              <a:gd name="connsiteX36" fmla="*/ 870439 w 2024350"/>
              <a:gd name="connsiteY36" fmla="*/ 729761 h 2127738"/>
              <a:gd name="connsiteX37" fmla="*/ 835270 w 2024350"/>
              <a:gd name="connsiteY37" fmla="*/ 712177 h 2127738"/>
              <a:gd name="connsiteX38" fmla="*/ 800100 w 2024350"/>
              <a:gd name="connsiteY38" fmla="*/ 685800 h 2127738"/>
              <a:gd name="connsiteX39" fmla="*/ 694593 w 2024350"/>
              <a:gd name="connsiteY39" fmla="*/ 712177 h 2127738"/>
              <a:gd name="connsiteX40" fmla="*/ 659424 w 2024350"/>
              <a:gd name="connsiteY40" fmla="*/ 747346 h 2127738"/>
              <a:gd name="connsiteX41" fmla="*/ 571500 w 2024350"/>
              <a:gd name="connsiteY41" fmla="*/ 852854 h 2127738"/>
              <a:gd name="connsiteX42" fmla="*/ 545124 w 2024350"/>
              <a:gd name="connsiteY42" fmla="*/ 896815 h 2127738"/>
              <a:gd name="connsiteX43" fmla="*/ 518747 w 2024350"/>
              <a:gd name="connsiteY43" fmla="*/ 905608 h 2127738"/>
              <a:gd name="connsiteX44" fmla="*/ 465993 w 2024350"/>
              <a:gd name="connsiteY44" fmla="*/ 764931 h 2127738"/>
              <a:gd name="connsiteX45" fmla="*/ 404447 w 2024350"/>
              <a:gd name="connsiteY45" fmla="*/ 589085 h 2127738"/>
              <a:gd name="connsiteX46" fmla="*/ 395654 w 2024350"/>
              <a:gd name="connsiteY46" fmla="*/ 509954 h 2127738"/>
              <a:gd name="connsiteX47" fmla="*/ 378070 w 2024350"/>
              <a:gd name="connsiteY47" fmla="*/ 307731 h 2127738"/>
              <a:gd name="connsiteX48" fmla="*/ 386862 w 2024350"/>
              <a:gd name="connsiteY48" fmla="*/ 52754 h 2127738"/>
              <a:gd name="connsiteX49" fmla="*/ 351693 w 2024350"/>
              <a:gd name="connsiteY49" fmla="*/ 0 h 2127738"/>
              <a:gd name="connsiteX50" fmla="*/ 281354 w 2024350"/>
              <a:gd name="connsiteY50" fmla="*/ 26377 h 2127738"/>
              <a:gd name="connsiteX51" fmla="*/ 228600 w 2024350"/>
              <a:gd name="connsiteY51" fmla="*/ 43961 h 2127738"/>
              <a:gd name="connsiteX52" fmla="*/ 158262 w 2024350"/>
              <a:gd name="connsiteY52" fmla="*/ 61546 h 2127738"/>
              <a:gd name="connsiteX53" fmla="*/ 131885 w 2024350"/>
              <a:gd name="connsiteY53" fmla="*/ 79131 h 2127738"/>
              <a:gd name="connsiteX54" fmla="*/ 79131 w 2024350"/>
              <a:gd name="connsiteY54" fmla="*/ 96715 h 2127738"/>
              <a:gd name="connsiteX55" fmla="*/ 43962 w 2024350"/>
              <a:gd name="connsiteY55" fmla="*/ 87923 h 2127738"/>
              <a:gd name="connsiteX56" fmla="*/ 0 w 2024350"/>
              <a:gd name="connsiteY56" fmla="*/ 52754 h 212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024350" h="2127738">
                <a:moveTo>
                  <a:pt x="1978270" y="2101361"/>
                </a:moveTo>
                <a:cubicBezTo>
                  <a:pt x="1992245" y="2106951"/>
                  <a:pt x="2069091" y="2127738"/>
                  <a:pt x="1987062" y="2127738"/>
                </a:cubicBezTo>
                <a:cubicBezTo>
                  <a:pt x="1975749" y="2127738"/>
                  <a:pt x="1887564" y="2112621"/>
                  <a:pt x="1872762" y="2110154"/>
                </a:cubicBezTo>
                <a:cubicBezTo>
                  <a:pt x="1863970" y="2107223"/>
                  <a:pt x="1855432" y="2103372"/>
                  <a:pt x="1846385" y="2101361"/>
                </a:cubicBezTo>
                <a:cubicBezTo>
                  <a:pt x="1828982" y="2097494"/>
                  <a:pt x="1811171" y="2095758"/>
                  <a:pt x="1793631" y="2092569"/>
                </a:cubicBezTo>
                <a:cubicBezTo>
                  <a:pt x="1778928" y="2089896"/>
                  <a:pt x="1764324" y="2086708"/>
                  <a:pt x="1749670" y="2083777"/>
                </a:cubicBezTo>
                <a:cubicBezTo>
                  <a:pt x="1726487" y="1967871"/>
                  <a:pt x="1749670" y="2102258"/>
                  <a:pt x="1749670" y="1855177"/>
                </a:cubicBezTo>
                <a:cubicBezTo>
                  <a:pt x="1749670" y="1837350"/>
                  <a:pt x="1743808" y="1820008"/>
                  <a:pt x="1740877" y="1802423"/>
                </a:cubicBezTo>
                <a:cubicBezTo>
                  <a:pt x="1726223" y="1805354"/>
                  <a:pt x="1711686" y="1808943"/>
                  <a:pt x="1696916" y="1811215"/>
                </a:cubicBezTo>
                <a:cubicBezTo>
                  <a:pt x="1673562" y="1814808"/>
                  <a:pt x="1649825" y="1815781"/>
                  <a:pt x="1626577" y="1820008"/>
                </a:cubicBezTo>
                <a:cubicBezTo>
                  <a:pt x="1617459" y="1821666"/>
                  <a:pt x="1609191" y="1826552"/>
                  <a:pt x="1600200" y="1828800"/>
                </a:cubicBezTo>
                <a:cubicBezTo>
                  <a:pt x="1585702" y="1832424"/>
                  <a:pt x="1570737" y="1833967"/>
                  <a:pt x="1556239" y="1837592"/>
                </a:cubicBezTo>
                <a:cubicBezTo>
                  <a:pt x="1547248" y="1839840"/>
                  <a:pt x="1538981" y="1844727"/>
                  <a:pt x="1529862" y="1846385"/>
                </a:cubicBezTo>
                <a:cubicBezTo>
                  <a:pt x="1506615" y="1850612"/>
                  <a:pt x="1482970" y="1852246"/>
                  <a:pt x="1459524" y="1855177"/>
                </a:cubicBezTo>
                <a:cubicBezTo>
                  <a:pt x="1447801" y="1861038"/>
                  <a:pt x="1435734" y="1866258"/>
                  <a:pt x="1424354" y="1872761"/>
                </a:cubicBezTo>
                <a:cubicBezTo>
                  <a:pt x="1373012" y="1902099"/>
                  <a:pt x="1400306" y="1913641"/>
                  <a:pt x="1389185" y="1802423"/>
                </a:cubicBezTo>
                <a:cubicBezTo>
                  <a:pt x="1392116" y="1743808"/>
                  <a:pt x="1393939" y="1685126"/>
                  <a:pt x="1397977" y="1626577"/>
                </a:cubicBezTo>
                <a:cubicBezTo>
                  <a:pt x="1399803" y="1600101"/>
                  <a:pt x="1404129" y="1573854"/>
                  <a:pt x="1406770" y="1547446"/>
                </a:cubicBezTo>
                <a:cubicBezTo>
                  <a:pt x="1409991" y="1515235"/>
                  <a:pt x="1412173" y="1482924"/>
                  <a:pt x="1415562" y="1450731"/>
                </a:cubicBezTo>
                <a:cubicBezTo>
                  <a:pt x="1420109" y="1407529"/>
                  <a:pt x="1426989" y="1361947"/>
                  <a:pt x="1433147" y="1318846"/>
                </a:cubicBezTo>
                <a:cubicBezTo>
                  <a:pt x="1430216" y="1248508"/>
                  <a:pt x="1435928" y="1177272"/>
                  <a:pt x="1424354" y="1107831"/>
                </a:cubicBezTo>
                <a:cubicBezTo>
                  <a:pt x="1419558" y="1079057"/>
                  <a:pt x="1388652" y="1050414"/>
                  <a:pt x="1362808" y="1037492"/>
                </a:cubicBezTo>
                <a:cubicBezTo>
                  <a:pt x="1354519" y="1033347"/>
                  <a:pt x="1345223" y="1031631"/>
                  <a:pt x="1336431" y="1028700"/>
                </a:cubicBezTo>
                <a:cubicBezTo>
                  <a:pt x="1330570" y="1019908"/>
                  <a:pt x="1325612" y="1010441"/>
                  <a:pt x="1318847" y="1002323"/>
                </a:cubicBezTo>
                <a:cubicBezTo>
                  <a:pt x="1310887" y="992771"/>
                  <a:pt x="1298509" y="986815"/>
                  <a:pt x="1292470" y="975946"/>
                </a:cubicBezTo>
                <a:cubicBezTo>
                  <a:pt x="1283468" y="959743"/>
                  <a:pt x="1279977" y="941015"/>
                  <a:pt x="1274885" y="923192"/>
                </a:cubicBezTo>
                <a:cubicBezTo>
                  <a:pt x="1268245" y="899954"/>
                  <a:pt x="1274389" y="869943"/>
                  <a:pt x="1257300" y="852854"/>
                </a:cubicBezTo>
                <a:lnTo>
                  <a:pt x="1230924" y="826477"/>
                </a:lnTo>
                <a:cubicBezTo>
                  <a:pt x="1216270" y="829408"/>
                  <a:pt x="1200329" y="828586"/>
                  <a:pt x="1186962" y="835269"/>
                </a:cubicBezTo>
                <a:cubicBezTo>
                  <a:pt x="1175840" y="840830"/>
                  <a:pt x="1170703" y="854419"/>
                  <a:pt x="1160585" y="861646"/>
                </a:cubicBezTo>
                <a:cubicBezTo>
                  <a:pt x="1149920" y="869264"/>
                  <a:pt x="1136796" y="872728"/>
                  <a:pt x="1125416" y="879231"/>
                </a:cubicBezTo>
                <a:cubicBezTo>
                  <a:pt x="1116241" y="884474"/>
                  <a:pt x="1107831" y="890954"/>
                  <a:pt x="1099039" y="896815"/>
                </a:cubicBezTo>
                <a:cubicBezTo>
                  <a:pt x="1084385" y="890954"/>
                  <a:pt x="1068209" y="887986"/>
                  <a:pt x="1055077" y="879231"/>
                </a:cubicBezTo>
                <a:cubicBezTo>
                  <a:pt x="1041282" y="870035"/>
                  <a:pt x="1032231" y="855152"/>
                  <a:pt x="1019908" y="844061"/>
                </a:cubicBezTo>
                <a:cubicBezTo>
                  <a:pt x="1002894" y="828748"/>
                  <a:pt x="985974" y="813129"/>
                  <a:pt x="967154" y="800100"/>
                </a:cubicBezTo>
                <a:cubicBezTo>
                  <a:pt x="947727" y="786650"/>
                  <a:pt x="924717" y="778829"/>
                  <a:pt x="905608" y="764931"/>
                </a:cubicBezTo>
                <a:cubicBezTo>
                  <a:pt x="892200" y="755180"/>
                  <a:pt x="883702" y="739708"/>
                  <a:pt x="870439" y="729761"/>
                </a:cubicBezTo>
                <a:cubicBezTo>
                  <a:pt x="859954" y="721897"/>
                  <a:pt x="846384" y="719123"/>
                  <a:pt x="835270" y="712177"/>
                </a:cubicBezTo>
                <a:cubicBezTo>
                  <a:pt x="822843" y="704410"/>
                  <a:pt x="811823" y="694592"/>
                  <a:pt x="800100" y="685800"/>
                </a:cubicBezTo>
                <a:cubicBezTo>
                  <a:pt x="764931" y="694592"/>
                  <a:pt x="727805" y="697647"/>
                  <a:pt x="694593" y="712177"/>
                </a:cubicBezTo>
                <a:cubicBezTo>
                  <a:pt x="679404" y="718822"/>
                  <a:pt x="670341" y="734869"/>
                  <a:pt x="659424" y="747346"/>
                </a:cubicBezTo>
                <a:cubicBezTo>
                  <a:pt x="629277" y="781799"/>
                  <a:pt x="595053" y="813597"/>
                  <a:pt x="571500" y="852854"/>
                </a:cubicBezTo>
                <a:cubicBezTo>
                  <a:pt x="562708" y="867508"/>
                  <a:pt x="557208" y="884731"/>
                  <a:pt x="545124" y="896815"/>
                </a:cubicBezTo>
                <a:cubicBezTo>
                  <a:pt x="538571" y="903369"/>
                  <a:pt x="527539" y="902677"/>
                  <a:pt x="518747" y="905608"/>
                </a:cubicBezTo>
                <a:cubicBezTo>
                  <a:pt x="501162" y="858716"/>
                  <a:pt x="480384" y="812900"/>
                  <a:pt x="465993" y="764931"/>
                </a:cubicBezTo>
                <a:cubicBezTo>
                  <a:pt x="430546" y="646774"/>
                  <a:pt x="450980" y="705418"/>
                  <a:pt x="404447" y="589085"/>
                </a:cubicBezTo>
                <a:cubicBezTo>
                  <a:pt x="401516" y="562708"/>
                  <a:pt x="398131" y="536377"/>
                  <a:pt x="395654" y="509954"/>
                </a:cubicBezTo>
                <a:cubicBezTo>
                  <a:pt x="389338" y="442587"/>
                  <a:pt x="378070" y="307731"/>
                  <a:pt x="378070" y="307731"/>
                </a:cubicBezTo>
                <a:cubicBezTo>
                  <a:pt x="381001" y="222739"/>
                  <a:pt x="386862" y="137797"/>
                  <a:pt x="386862" y="52754"/>
                </a:cubicBezTo>
                <a:cubicBezTo>
                  <a:pt x="386862" y="3240"/>
                  <a:pt x="385668" y="11324"/>
                  <a:pt x="351693" y="0"/>
                </a:cubicBezTo>
                <a:cubicBezTo>
                  <a:pt x="292733" y="29481"/>
                  <a:pt x="341209" y="8421"/>
                  <a:pt x="281354" y="26377"/>
                </a:cubicBezTo>
                <a:cubicBezTo>
                  <a:pt x="263600" y="31703"/>
                  <a:pt x="246582" y="39465"/>
                  <a:pt x="228600" y="43961"/>
                </a:cubicBezTo>
                <a:lnTo>
                  <a:pt x="158262" y="61546"/>
                </a:lnTo>
                <a:cubicBezTo>
                  <a:pt x="149470" y="67408"/>
                  <a:pt x="141541" y="74839"/>
                  <a:pt x="131885" y="79131"/>
                </a:cubicBezTo>
                <a:cubicBezTo>
                  <a:pt x="114947" y="86659"/>
                  <a:pt x="79131" y="96715"/>
                  <a:pt x="79131" y="96715"/>
                </a:cubicBezTo>
                <a:cubicBezTo>
                  <a:pt x="67408" y="93784"/>
                  <a:pt x="55069" y="92683"/>
                  <a:pt x="43962" y="87923"/>
                </a:cubicBezTo>
                <a:cubicBezTo>
                  <a:pt x="24554" y="79605"/>
                  <a:pt x="14180" y="66933"/>
                  <a:pt x="0" y="527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2206869" y="121196"/>
            <a:ext cx="0" cy="49839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2339752" y="2483827"/>
            <a:ext cx="1224136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1720" y="2209428"/>
            <a:ext cx="360040" cy="3600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660851"/>
              </p:ext>
            </p:extLst>
          </p:nvPr>
        </p:nvGraphicFramePr>
        <p:xfrm>
          <a:off x="899593" y="19865"/>
          <a:ext cx="7344816" cy="567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3" y="19865"/>
                        <a:ext cx="7344816" cy="5675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69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310184"/>
              </p:ext>
            </p:extLst>
          </p:nvPr>
        </p:nvGraphicFramePr>
        <p:xfrm>
          <a:off x="827585" y="-35775"/>
          <a:ext cx="7488832" cy="5786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5" y="-35775"/>
                        <a:ext cx="7488832" cy="5786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74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K" dirty="0" smtClean="0"/>
              <a:t>Weird to be two step…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26632"/>
              </p:ext>
            </p:extLst>
          </p:nvPr>
        </p:nvGraphicFramePr>
        <p:xfrm>
          <a:off x="2843808" y="401277"/>
          <a:ext cx="6912768" cy="534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08" y="401277"/>
                        <a:ext cx="6912768" cy="534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077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067736"/>
              </p:ext>
            </p:extLst>
          </p:nvPr>
        </p:nvGraphicFramePr>
        <p:xfrm>
          <a:off x="1043609" y="131144"/>
          <a:ext cx="7056784" cy="54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9" y="131144"/>
                        <a:ext cx="7056784" cy="5452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10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K" dirty="0" smtClean="0"/>
              <a:t>One step fitting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27762"/>
              </p:ext>
            </p:extLst>
          </p:nvPr>
        </p:nvGraphicFramePr>
        <p:xfrm>
          <a:off x="2627784" y="228865"/>
          <a:ext cx="6912768" cy="534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228865"/>
                        <a:ext cx="6912768" cy="534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891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K" dirty="0"/>
              <a:t>One step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287232"/>
              </p:ext>
            </p:extLst>
          </p:nvPr>
        </p:nvGraphicFramePr>
        <p:xfrm>
          <a:off x="2411760" y="262286"/>
          <a:ext cx="7056784" cy="54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262286"/>
                        <a:ext cx="7056784" cy="5452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306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1736" y="2285996"/>
            <a:ext cx="8229600" cy="3771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HK" altLang="zh-TW" sz="3600" dirty="0" smtClean="0"/>
              <a:t>CH</a:t>
            </a:r>
            <a:r>
              <a:rPr lang="en-HK" altLang="zh-TW" sz="3600" baseline="-25000" dirty="0" smtClean="0"/>
              <a:t>4</a:t>
            </a:r>
            <a:r>
              <a:rPr lang="en-HK" altLang="zh-TW" sz="3600" dirty="0" smtClean="0"/>
              <a:t>+NH</a:t>
            </a:r>
            <a:r>
              <a:rPr lang="en-HK" altLang="zh-TW" sz="3600" baseline="-25000" dirty="0" smtClean="0"/>
              <a:t>3</a:t>
            </a:r>
            <a:r>
              <a:rPr lang="en-HK" altLang="zh-TW" sz="3600" dirty="0" smtClean="0"/>
              <a:t>+H</a:t>
            </a:r>
            <a:r>
              <a:rPr lang="en-HK" altLang="zh-TW" sz="3600" baseline="-25000" dirty="0" smtClean="0"/>
              <a:t>2</a:t>
            </a:r>
            <a:r>
              <a:rPr lang="en-HK" altLang="zh-TW" sz="3600" dirty="0" smtClean="0"/>
              <a:t>O=5:3:4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90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05195"/>
              </p:ext>
            </p:extLst>
          </p:nvPr>
        </p:nvGraphicFramePr>
        <p:xfrm>
          <a:off x="1259632" y="913284"/>
          <a:ext cx="6480720" cy="500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913284"/>
                        <a:ext cx="6480720" cy="500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939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212378"/>
              </p:ext>
            </p:extLst>
          </p:nvPr>
        </p:nvGraphicFramePr>
        <p:xfrm>
          <a:off x="1115617" y="186784"/>
          <a:ext cx="6912768" cy="534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7" y="186784"/>
                        <a:ext cx="6912768" cy="534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493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For CH</a:t>
            </a:r>
            <a:r>
              <a:rPr lang="en-HK" altLang="zh-TW" baseline="-25000" dirty="0" smtClean="0"/>
              <a:t>4</a:t>
            </a:r>
            <a:r>
              <a:rPr lang="en-HK" altLang="zh-TW" dirty="0" smtClean="0"/>
              <a:t>+NH</a:t>
            </a:r>
            <a:r>
              <a:rPr lang="en-HK" altLang="zh-TW" baseline="-25000" dirty="0" smtClean="0"/>
              <a:t>3</a:t>
            </a:r>
            <a:r>
              <a:rPr lang="en-HK" altLang="zh-TW" dirty="0" smtClean="0"/>
              <a:t>+H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O=5:3:4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714348" y="3571880"/>
          <a:ext cx="7643865" cy="1585014"/>
        </p:xfrm>
        <a:graphic>
          <a:graphicData uri="http://schemas.openxmlformats.org/drawingml/2006/table">
            <a:tbl>
              <a:tblPr/>
              <a:tblGrid>
                <a:gridCol w="104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15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ratio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k</a:t>
                      </a:r>
                      <a:r>
                        <a:rPr lang="en-US" sz="1600" b="1" i="0" u="sng" strike="noStrike" baseline="-25000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k</a:t>
                      </a:r>
                      <a:r>
                        <a:rPr lang="en-US" sz="1600" b="1" i="0" u="sng" strike="noStrike" baseline="-25000" dirty="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k</a:t>
                      </a:r>
                      <a:r>
                        <a:rPr lang="en-US" sz="1600" b="1" i="0" u="sng" strike="noStrike" baseline="-25000" dirty="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/k</a:t>
                      </a:r>
                      <a:r>
                        <a:rPr lang="en-US" sz="1600" b="1" i="0" u="sng" strike="noStrike" baseline="-25000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deviation with previous day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4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20170713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5:3:4 on CaF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0.00383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0.22319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58.27415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20170714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5:3:4 on CaF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0.0651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14.86301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6.70%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4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20170715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5:3:4 on CaF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0.00444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0.05171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11.6464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0.68%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5:3:4 on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KBr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0.00509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0.06039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11.86444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 txBox="1">
            <a:spLocks/>
          </p:cNvSpPr>
          <p:nvPr/>
        </p:nvSpPr>
        <p:spPr>
          <a:xfrm>
            <a:off x="500034" y="11429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HK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HK" altLang="zh-TW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 two step reaction to fit the OCN</a:t>
            </a:r>
            <a:r>
              <a:rPr kumimoji="0" lang="en-HK" altLang="zh-TW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HK" altLang="zh-TW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formation because </a:t>
            </a:r>
            <a:r>
              <a:rPr kumimoji="0" lang="en-HK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OCN</a:t>
            </a:r>
            <a:r>
              <a:rPr kumimoji="0" lang="en-HK" altLang="zh-TW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HK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formed by</a:t>
            </a:r>
            <a:r>
              <a:rPr kumimoji="0" lang="en-HK" altLang="zh-TW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 + HNCO and CO should be formed first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HK" altLang="zh-TW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however, the second day, the CO is much lesser than first day.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HK" altLang="zh-TW" dirty="0" smtClean="0"/>
              <a:t>We believe it is because of low signal to noise ratio because the 1cm-1 spectrum can overlap very well.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HK" altLang="zh-TW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we decided to repeat experiment with 4cm</a:t>
            </a:r>
            <a:r>
              <a:rPr kumimoji="0" lang="en-HK" altLang="zh-TW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HK" altLang="zh-TW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128 scan to get better signals.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HK" altLang="zh-TW" dirty="0" smtClean="0"/>
              <a:t>It shows that, the production of OCN</a:t>
            </a:r>
            <a:r>
              <a:rPr lang="en-HK" altLang="zh-TW" baseline="30000" dirty="0" smtClean="0"/>
              <a:t>-</a:t>
            </a:r>
            <a:r>
              <a:rPr lang="en-HK" altLang="zh-TW" dirty="0" smtClean="0"/>
              <a:t> with MDHL is the same as NSRRC.</a:t>
            </a:r>
            <a:r>
              <a:rPr kumimoji="0" lang="en-HK" altLang="zh-TW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HK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8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K" dirty="0"/>
              <a:t>Fitting results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665184"/>
              </p:ext>
            </p:extLst>
          </p:nvPr>
        </p:nvGraphicFramePr>
        <p:xfrm>
          <a:off x="-180528" y="1357318"/>
          <a:ext cx="5616624" cy="433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80528" y="1357318"/>
                        <a:ext cx="5616624" cy="4339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205494"/>
              </p:ext>
            </p:extLst>
          </p:nvPr>
        </p:nvGraphicFramePr>
        <p:xfrm>
          <a:off x="4181128" y="1333500"/>
          <a:ext cx="5760640" cy="4451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1128" y="1333500"/>
                        <a:ext cx="5760640" cy="4451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504727"/>
              </p:ext>
            </p:extLst>
          </p:nvPr>
        </p:nvGraphicFramePr>
        <p:xfrm>
          <a:off x="5178896" y="2065412"/>
          <a:ext cx="2510036" cy="19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Graph" r:id="rId7" imgW="4023360" imgH="3108960" progId="Origin50.Graph">
                  <p:embed/>
                </p:oleObj>
              </mc:Choice>
              <mc:Fallback>
                <p:oleObj name="Graph" r:id="rId7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78896" y="2065412"/>
                        <a:ext cx="2510036" cy="19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4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altLang="zh-TW" dirty="0" smtClean="0"/>
              <a:t>OCN</a:t>
            </a:r>
            <a:r>
              <a:rPr lang="en-HK" altLang="zh-TW" baseline="30000" dirty="0" smtClean="0"/>
              <a:t>-</a:t>
            </a:r>
            <a:r>
              <a:rPr lang="en-HK" altLang="zh-TW" dirty="0" smtClean="0"/>
              <a:t> production comparison with Lab</a:t>
            </a:r>
            <a:endParaRPr lang="zh-TW" altLang="en-US" dirty="0"/>
          </a:p>
        </p:txBody>
      </p:sp>
      <p:pic>
        <p:nvPicPr>
          <p:cNvPr id="19459" name="Picture 3" descr="NSRRC water add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07997"/>
            <a:ext cx="5072066" cy="392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476681" y="1139383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The production rate constants are similar to lab, the yield is similar to 1:10:10 by MDHL.</a:t>
            </a:r>
          </a:p>
          <a:p>
            <a:endParaRPr lang="en-HK" altLang="zh-TW" dirty="0" smtClean="0"/>
          </a:p>
          <a:p>
            <a:r>
              <a:rPr lang="en-HK" altLang="zh-TW" dirty="0" smtClean="0"/>
              <a:t>		MDHL				     NSRRC		</a:t>
            </a:r>
            <a:endParaRPr lang="zh-TW" altLang="en-US" dirty="0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308412" y="1978584"/>
          <a:ext cx="4835588" cy="3736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12" y="1978584"/>
                        <a:ext cx="4835588" cy="3736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9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CO CO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 and OCN</a:t>
            </a:r>
            <a:r>
              <a:rPr lang="en-HK" altLang="zh-TW" baseline="30000" dirty="0" smtClean="0"/>
              <a:t>-</a:t>
            </a:r>
            <a:r>
              <a:rPr lang="en-HK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0" y="2016116"/>
          <a:ext cx="4834684" cy="369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Graph" r:id="rId3" imgW="3901320" imgH="2986920" progId="Origin50.Graph">
                  <p:embed/>
                </p:oleObj>
              </mc:Choice>
              <mc:Fallback>
                <p:oleObj name="Graph" r:id="rId3" imgW="3901320" imgH="2986920" progId="Origin50.Graph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16116"/>
                        <a:ext cx="4834684" cy="3698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327854" y="1993608"/>
          <a:ext cx="4816146" cy="372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854" y="1993608"/>
                        <a:ext cx="4816146" cy="3721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4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3241" y="0"/>
            <a:ext cx="8229600" cy="952500"/>
          </a:xfrm>
        </p:spPr>
        <p:txBody>
          <a:bodyPr/>
          <a:lstStyle/>
          <a:p>
            <a:pPr algn="l"/>
            <a:r>
              <a:rPr lang="en-HK" dirty="0" smtClean="0"/>
              <a:t>Fitting results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66615"/>
              </p:ext>
            </p:extLst>
          </p:nvPr>
        </p:nvGraphicFramePr>
        <p:xfrm>
          <a:off x="4716016" y="1455471"/>
          <a:ext cx="3429000" cy="1600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164109665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3534304586"/>
                    </a:ext>
                  </a:extLst>
                </a:gridCol>
                <a:gridCol w="689248">
                  <a:extLst>
                    <a:ext uri="{9D8B030D-6E8A-4147-A177-3AD203B41FA5}">
                      <a16:colId xmlns:a16="http://schemas.microsoft.com/office/drawing/2014/main" val="2002778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88103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4871477"/>
                    </a:ext>
                  </a:extLst>
                </a:gridCol>
              </a:tblGrid>
              <a:tr h="20002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1.33E+15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91403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4018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9.23E-17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1.17E-16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47501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10-May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1.43E+15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41254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9.83E-19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7.96E-20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96620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1.58E-16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80619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23426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8927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80189"/>
              </p:ext>
            </p:extLst>
          </p:nvPr>
        </p:nvGraphicFramePr>
        <p:xfrm>
          <a:off x="4716016" y="3169795"/>
          <a:ext cx="3429000" cy="2200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9061798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343454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248096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654849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59224758"/>
                    </a:ext>
                  </a:extLst>
                </a:gridCol>
              </a:tblGrid>
              <a:tr h="200025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12-Apr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1.98E+14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19896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4886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87999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14-Apr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2.44E+14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39074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6.38E-18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67385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105450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4.97E+25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59898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17-Apr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2.14E+14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18337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40527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17646.75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1.18E+24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54796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8.18E-19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81079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4.10E+04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5.65E+04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724423"/>
                  </a:ext>
                </a:extLst>
              </a:tr>
            </a:tbl>
          </a:graphicData>
        </a:graphic>
      </p:graphicFrame>
      <p:graphicFrame>
        <p:nvGraphicFramePr>
          <p:cNvPr id="14" name="內容版面配置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028403"/>
              </p:ext>
            </p:extLst>
          </p:nvPr>
        </p:nvGraphicFramePr>
        <p:xfrm>
          <a:off x="483241" y="855396"/>
          <a:ext cx="3568700" cy="2200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71251949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1805993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092446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61428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27971920"/>
                    </a:ext>
                  </a:extLst>
                </a:gridCol>
              </a:tblGrid>
              <a:tr h="200025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26-Apr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1.68E+15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63820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3647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76238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21-Apr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4.53E+16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1.57E+15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7463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98832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6.69E-17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8372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24-Apr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9.38E+14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125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9927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5.28E-17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66074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3266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8.02E-17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96813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49317"/>
              </p:ext>
            </p:extLst>
          </p:nvPr>
        </p:nvGraphicFramePr>
        <p:xfrm>
          <a:off x="483241" y="3169795"/>
          <a:ext cx="3568700" cy="2200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63917358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2513947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17435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35115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7517672"/>
                    </a:ext>
                  </a:extLst>
                </a:gridCol>
              </a:tblGrid>
              <a:tr h="200025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29-Apr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2.33E+15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5936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30971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3.28E-16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74797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28-Apr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2.16E+15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71960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83531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7179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27-Apr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2.48E+15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9004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6599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38086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1.82E-18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27238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8.85E-17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246790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36509"/>
              </p:ext>
            </p:extLst>
          </p:nvPr>
        </p:nvGraphicFramePr>
        <p:xfrm>
          <a:off x="4716016" y="144981"/>
          <a:ext cx="3429000" cy="12001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9455022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387778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300696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530688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79335080"/>
                    </a:ext>
                  </a:extLst>
                </a:gridCol>
              </a:tblGrid>
              <a:tr h="20002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NSRRC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8.71E+14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35122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7.95E-19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4.92E-20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54488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4.13E+07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5.43E+31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88540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1.76E+15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6602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5.58E-19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5.53E-20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52257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158609.3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1.42E+27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10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6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876773"/>
              </p:ext>
            </p:extLst>
          </p:nvPr>
        </p:nvGraphicFramePr>
        <p:xfrm>
          <a:off x="899592" y="228865"/>
          <a:ext cx="7344816" cy="567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28865"/>
                        <a:ext cx="7344816" cy="5675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1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075413"/>
              </p:ext>
            </p:extLst>
          </p:nvPr>
        </p:nvGraphicFramePr>
        <p:xfrm>
          <a:off x="1077718" y="315000"/>
          <a:ext cx="6988564" cy="54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7718" y="315000"/>
                        <a:ext cx="6988564" cy="54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>
            <a:normAutofit/>
          </a:bodyPr>
          <a:lstStyle/>
          <a:p>
            <a:r>
              <a:rPr lang="en-HK" dirty="0" smtClean="0"/>
              <a:t>NSRRC 3:2 data 20170711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1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HK" sz="2400" dirty="0" smtClean="0"/>
              <a:t>Interpolation for 50 points in the first 5e17 photons cm</a:t>
            </a:r>
            <a:r>
              <a:rPr lang="en-HK" sz="2400" baseline="30000" dirty="0" smtClean="0"/>
              <a:t>-2</a:t>
            </a:r>
            <a:endParaRPr lang="en-US" sz="2400" baseline="300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527497"/>
              </p:ext>
            </p:extLst>
          </p:nvPr>
        </p:nvGraphicFramePr>
        <p:xfrm>
          <a:off x="1077719" y="315000"/>
          <a:ext cx="6988563" cy="54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7719" y="315000"/>
                        <a:ext cx="6988563" cy="54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67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 smtClean="0"/>
              <a:t>Paste the points after 5e17 for 5 times</a:t>
            </a:r>
            <a:endParaRPr 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184554"/>
              </p:ext>
            </p:extLst>
          </p:nvPr>
        </p:nvGraphicFramePr>
        <p:xfrm>
          <a:off x="1077720" y="315000"/>
          <a:ext cx="6988560" cy="54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7720" y="315000"/>
                        <a:ext cx="6988560" cy="54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77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528465"/>
              </p:ext>
            </p:extLst>
          </p:nvPr>
        </p:nvGraphicFramePr>
        <p:xfrm>
          <a:off x="899593" y="19865"/>
          <a:ext cx="7344816" cy="567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3" y="19865"/>
                        <a:ext cx="7344816" cy="5675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302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2723</TotalTime>
  <Words>495</Words>
  <Application>Microsoft Office PowerPoint</Application>
  <PresentationFormat>如螢幕大小 (16:10)</PresentationFormat>
  <Paragraphs>232</Paragraphs>
  <Slides>31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PMingLiU</vt:lpstr>
      <vt:lpstr>Arial</vt:lpstr>
      <vt:lpstr>Calibri</vt:lpstr>
      <vt:lpstr>Office 佈景主題</vt:lpstr>
      <vt:lpstr>Graph</vt:lpstr>
      <vt:lpstr>Origin Graph</vt:lpstr>
      <vt:lpstr>Meeting report integration criteria and fitting with photon dose </vt:lpstr>
      <vt:lpstr>PowerPoint 簡報</vt:lpstr>
      <vt:lpstr>Fitting results</vt:lpstr>
      <vt:lpstr>Fitting results</vt:lpstr>
      <vt:lpstr>PowerPoint 簡報</vt:lpstr>
      <vt:lpstr>NSRRC 3:2 data 20170711</vt:lpstr>
      <vt:lpstr>Interpolation for 50 points in the first 5e17 photons cm-2</vt:lpstr>
      <vt:lpstr>Paste the points after 5e17 for 5 times</vt:lpstr>
      <vt:lpstr>PowerPoint 簡報</vt:lpstr>
      <vt:lpstr>Absence of methylamine m/z=31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Conclusion</vt:lpstr>
      <vt:lpstr>PowerPoint 簡報</vt:lpstr>
      <vt:lpstr>PowerPoint 簡報</vt:lpstr>
      <vt:lpstr>PowerPoint 簡報</vt:lpstr>
      <vt:lpstr>PowerPoint 簡報</vt:lpstr>
      <vt:lpstr>Weird to be two step…</vt:lpstr>
      <vt:lpstr>PowerPoint 簡報</vt:lpstr>
      <vt:lpstr>One step fitting</vt:lpstr>
      <vt:lpstr>One step</vt:lpstr>
      <vt:lpstr>PowerPoint 簡報</vt:lpstr>
      <vt:lpstr>PowerPoint 簡報</vt:lpstr>
      <vt:lpstr>PowerPoint 簡報</vt:lpstr>
      <vt:lpstr>For CH4+NH3+H2O=5:3:4</vt:lpstr>
      <vt:lpstr>OCN- production comparison with Lab</vt:lpstr>
      <vt:lpstr>CO CO2 and OCN-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report integration criteria and fitting with photon dose </dc:title>
  <dc:creator>Windows User</dc:creator>
  <cp:lastModifiedBy>Windows User</cp:lastModifiedBy>
  <cp:revision>54</cp:revision>
  <dcterms:created xsi:type="dcterms:W3CDTF">2017-08-10T00:24:01Z</dcterms:created>
  <dcterms:modified xsi:type="dcterms:W3CDTF">2017-08-18T04:31:23Z</dcterms:modified>
</cp:coreProperties>
</file>