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7DC3361-4635-4E1C-A220-BA3430736D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627367-6C6B-46DE-98AB-9FA6FCAA28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F2C36-0826-46BB-969F-83DA536A05B8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80CBBA-A2C1-47C2-AE31-CEA5DF5DD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1E1F20-25AB-45C3-946E-4A6B7BA986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F002-EF15-4FE2-9BAC-8A2C75E6A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4572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BCA4-FFDC-4F76-8FD8-A05548701B69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4D235-C76E-4455-9AA7-A752573258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077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6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05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8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60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42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6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4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0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BB08-6C32-413D-8302-032C624B6C2D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2BDF3A-1F12-4F76-95A8-9A23A793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1CA01-2C6C-4B32-AF11-1268AD1F3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579" y="1134534"/>
            <a:ext cx="9144000" cy="855133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Banco de Dados para uma igreja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E40DE-FEC4-4E2C-B712-52FF205A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799" y="1989667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/>
              <a:t>Ministério de Louvor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4C52D9-EC57-46AB-AA72-1C6D0F77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F3A-1F12-4F76-95A8-9A23A793ABFC}" type="slidenum">
              <a:rPr lang="pt-BR" smtClean="0"/>
              <a:t>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88AE01-95D9-47CF-893E-713FFEB8732E}"/>
              </a:ext>
            </a:extLst>
          </p:cNvPr>
          <p:cNvSpPr txBox="1"/>
          <p:nvPr/>
        </p:nvSpPr>
        <p:spPr>
          <a:xfrm>
            <a:off x="1540933" y="321733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effectLst/>
              </a:rPr>
              <a:t>Nome do projeto: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0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0FCFC-6578-4EE3-A59F-44285EA8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Objetivo: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91526-A23F-4797-9D4E-FA83B353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145" y="1972734"/>
            <a:ext cx="8915400" cy="3777622"/>
          </a:xfrm>
        </p:spPr>
        <p:txBody>
          <a:bodyPr/>
          <a:lstStyle/>
          <a:p>
            <a:r>
              <a:rPr lang="pt-BR" dirty="0"/>
              <a:t>Criar um sistema com interface gráfica customizada, banco de dados automatizado, propondo dados de relevância a uma determinada empresa /ou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7390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F523-D414-49E7-A775-95678E5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Requisitos: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2E606-FCBE-4447-AE93-D8D15C66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sistema em Python com interface gráfica e banco de dados solucionando o seguinte problema:</a:t>
            </a:r>
          </a:p>
          <a:p>
            <a:r>
              <a:rPr lang="pt-BR" dirty="0"/>
              <a:t>Uma igreja tem um ministério de adoração que necessita relatar aos integrantes com funcionará a escala de louvores durante os meses, para isso ele necessita relatar dados de forma automatizada, aplicando, atualizando e deletando dados.</a:t>
            </a:r>
          </a:p>
          <a:p>
            <a:r>
              <a:rPr lang="pt-BR" dirty="0">
                <a:solidFill>
                  <a:srgbClr val="FF0000"/>
                </a:solidFill>
              </a:rPr>
              <a:t>Proposta: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Faça um Sistema em Python que crie a data do louvor, nome do louvor, nome do regente, nome da liderança de forma que esses dados sejam editados na interface gráfica e que através de um banco de dados ele permita que esses dados sejam editados e mostrados na tela.</a:t>
            </a:r>
          </a:p>
        </p:txBody>
      </p:sp>
    </p:spTree>
    <p:extLst>
      <p:ext uri="{BB962C8B-B14F-4D97-AF65-F5344CB8AC3E}">
        <p14:creationId xmlns:p14="http://schemas.microsoft.com/office/powerpoint/2010/main" val="99876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8408E-05B7-4D35-AC1E-75894995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605" y="304494"/>
            <a:ext cx="8911687" cy="1280890"/>
          </a:xfrm>
        </p:spPr>
        <p:txBody>
          <a:bodyPr/>
          <a:lstStyle/>
          <a:p>
            <a:r>
              <a:rPr lang="pt-BR" b="1" i="1" dirty="0">
                <a:effectLst/>
              </a:rPr>
              <a:t>Print do repositório do </a:t>
            </a:r>
            <a:r>
              <a:rPr lang="pt-BR" b="1" i="1" dirty="0" err="1">
                <a:effectLst/>
              </a:rPr>
              <a:t>github</a:t>
            </a:r>
            <a:r>
              <a:rPr lang="pt-BR" b="1" i="1" dirty="0">
                <a:effectLst/>
              </a:rPr>
              <a:t>…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652648-6C4A-4656-9124-A9F4ED84E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" y="1640418"/>
            <a:ext cx="6083061" cy="310091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8BE7EB-67DF-48D8-85A4-F9C703C04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35" y="1640418"/>
            <a:ext cx="5029200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2A7F-D8C5-4822-8FE7-C179BDB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Como o sistema funciona?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27FF-D513-43C8-9BC4-ED76F3FE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funcionará de forma simples, pedindo ao usuário que digite as informações pedidas na proposta. De forma que o banco de dados capture essas informações através de variáveis, funções, tuplas, bibliotecas dentre outras estruturas do Python e esses dados serão aplicados a uma interface gráfica que promoverá a saída desses dados de forma automatizada e lúdica através dos comandos do SQLite3, permitindo a edição de dados pelo INSERT INTO, DELETE * FROM, SELECT*FROM e UPDATE. Mostrando ao usuário prática e principalmente fluidez.</a:t>
            </a:r>
          </a:p>
        </p:txBody>
      </p:sp>
    </p:spTree>
    <p:extLst>
      <p:ext uri="{BB962C8B-B14F-4D97-AF65-F5344CB8AC3E}">
        <p14:creationId xmlns:p14="http://schemas.microsoft.com/office/powerpoint/2010/main" val="26550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9E528-1ECE-4FD3-8A4C-3C8350F6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effectLst/>
              </a:rPr>
              <a:t>Em Quais áreas pode ser utilizado?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91E8F-C4AB-4C07-BA6C-21D52EF3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Administração de instituições públicas, outras igrejas, escolas com a tradição cristã e dentre outras.</a:t>
            </a:r>
          </a:p>
          <a:p>
            <a:r>
              <a:rPr lang="pt-BR" dirty="0"/>
              <a:t> Mudando as propostas, porém utilizando as ideias, poderia ser utilizado para: Analise de Dados, pesquisa pública, Formulário para empresas dentre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14190064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Cacho</vt:lpstr>
      <vt:lpstr>Banco de Dados para uma igreja</vt:lpstr>
      <vt:lpstr>Objetivo:</vt:lpstr>
      <vt:lpstr>Requisitos:</vt:lpstr>
      <vt:lpstr>Print do repositório do github…</vt:lpstr>
      <vt:lpstr>Como o sistema funciona?</vt:lpstr>
      <vt:lpstr>Em Quais áreas pode ser utilizado?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para uma igreja</dc:title>
  <dc:creator>Aluno</dc:creator>
  <cp:lastModifiedBy>Aluno</cp:lastModifiedBy>
  <cp:revision>2</cp:revision>
  <dcterms:created xsi:type="dcterms:W3CDTF">2025-08-22T22:34:31Z</dcterms:created>
  <dcterms:modified xsi:type="dcterms:W3CDTF">2025-08-23T00:13:58Z</dcterms:modified>
</cp:coreProperties>
</file>