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78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75FC0-1719-B93D-8391-0EF879716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53B79A-2EC7-AB7A-602B-29B148A86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805B54-A55C-CA6A-DD27-0083082B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5FE-908A-F545-8E83-146AE70399E6}" type="datetimeFigureOut">
              <a:rPr kumimoji="1" lang="zh-TW" altLang="en-US" smtClean="0"/>
              <a:t>2023/8/20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E1C1A7-1D4C-952B-9EFE-AAAC91E8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264E70-0B55-F1DF-472B-5D30CC9F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DBE6-F924-DA41-8599-0FFB4568AF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282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60357-E132-8989-88BF-74DAD1FA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A9CF17-6726-F3FE-DEFB-1F93315F7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66930-E35F-A8B7-5A59-392F1990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5FE-908A-F545-8E83-146AE70399E6}" type="datetimeFigureOut">
              <a:rPr kumimoji="1" lang="zh-TW" altLang="en-US" smtClean="0"/>
              <a:t>2023/8/20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97ACA6-E270-179E-766D-0CA6E39C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116B6F-0074-6186-7792-57891112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DBE6-F924-DA41-8599-0FFB4568AF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13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A3204C-9146-4173-F0A0-917AD50D6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947E2A-D22F-3FDA-133B-5781ADA94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A19795-1E02-960D-5CCE-D39474FD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5FE-908A-F545-8E83-146AE70399E6}" type="datetimeFigureOut">
              <a:rPr kumimoji="1" lang="zh-TW" altLang="en-US" smtClean="0"/>
              <a:t>2023/8/20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B6E2B3-51AE-5465-EEF0-CC54817B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4BAF3-DFB3-1CF0-1C56-D11ADA7F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DBE6-F924-DA41-8599-0FFB4568AF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612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0CB43-3050-7DC9-0F69-F74A3FF4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87B1B9-F7BC-680A-B8C5-2092762E4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A7259-7DDF-19FB-CA32-997592B4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5FE-908A-F545-8E83-146AE70399E6}" type="datetimeFigureOut">
              <a:rPr kumimoji="1" lang="zh-TW" altLang="en-US" smtClean="0"/>
              <a:t>2023/8/20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B872BF-48A2-C0B3-AD5A-703C65E4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FFB02F-73A4-F64F-B623-2E6D89D4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DBE6-F924-DA41-8599-0FFB4568AF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527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868D0-5719-C5CB-CD6E-FDADD71D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B3F18E-F2E7-9D42-1890-1F3FF93B1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030E5-2F92-0CD8-5641-9B70387D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5FE-908A-F545-8E83-146AE70399E6}" type="datetimeFigureOut">
              <a:rPr kumimoji="1" lang="zh-TW" altLang="en-US" smtClean="0"/>
              <a:t>2023/8/20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C5973D-CE0E-7481-44AF-8BCBBC0A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B37DD-7BA6-2A01-2440-FD500F6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DBE6-F924-DA41-8599-0FFB4568AF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003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354D7-D003-32F2-4965-8F2667CE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74F3D-F5E4-AE3B-FE90-03ADF82BC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A4ACE2-56E0-8988-1556-B85DE475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DAF1BC-3977-AA87-5B96-E0DA06A4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5FE-908A-F545-8E83-146AE70399E6}" type="datetimeFigureOut">
              <a:rPr kumimoji="1" lang="zh-TW" altLang="en-US" smtClean="0"/>
              <a:t>2023/8/20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A6E2E9-E5BA-9E3B-3E75-E3464C33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B74587-1FD4-222C-31EC-B6E639EF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DBE6-F924-DA41-8599-0FFB4568AF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315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6F188-88AE-BD06-951B-EC2F368F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B1F4C8-6B27-C581-C8B2-97D2621E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3D8C44-A898-B5E6-BB37-F1C06B537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56E7CD-53F8-F6F8-E0F9-E9F0F3503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F99CE3-8A69-83A0-2D61-4B10F4417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76B7AC-56C4-1C27-5B43-16A8759A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5FE-908A-F545-8E83-146AE70399E6}" type="datetimeFigureOut">
              <a:rPr kumimoji="1" lang="zh-TW" altLang="en-US" smtClean="0"/>
              <a:t>2023/8/20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292568-E7D9-2AFB-F9C2-91842C85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77EEEE-A6EA-144D-6C91-51C1E7A5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DBE6-F924-DA41-8599-0FFB4568AF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836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FA16F-43CD-6AC2-A717-16A3779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6BCF0D-CFB2-78BD-5D5E-F407FC98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5FE-908A-F545-8E83-146AE70399E6}" type="datetimeFigureOut">
              <a:rPr kumimoji="1" lang="zh-TW" altLang="en-US" smtClean="0"/>
              <a:t>2023/8/20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3A747E-9105-2F27-2CBC-B22F102F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4324F7-C928-770A-2ADF-A24306B4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DBE6-F924-DA41-8599-0FFB4568AF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28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596A8C-8DDC-52EA-BBA9-DCE36694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5FE-908A-F545-8E83-146AE70399E6}" type="datetimeFigureOut">
              <a:rPr kumimoji="1" lang="zh-TW" altLang="en-US" smtClean="0"/>
              <a:t>2023/8/20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6B08E7-CF7D-77F6-7371-4BD155F8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98538A-5D24-2CA9-542B-D1D5ECE0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DBE6-F924-DA41-8599-0FFB4568AF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99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7EAE1-0338-F1B2-5977-54294717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BE3FF-9699-BDF6-113B-8616A1FF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9F26F9-CD5B-820A-ACD4-A94565CC0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3BB446-B370-B6E0-62E4-883AA0E3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5FE-908A-F545-8E83-146AE70399E6}" type="datetimeFigureOut">
              <a:rPr kumimoji="1" lang="zh-TW" altLang="en-US" smtClean="0"/>
              <a:t>2023/8/20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9C177C-BCD1-541D-437E-85AB222C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37DBBC-1258-9C70-B1EB-60612849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DBE6-F924-DA41-8599-0FFB4568AF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403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AF2FC-A870-9CD2-8579-46E88ACF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558BDD6-B011-97C4-A288-48BF7CC3B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FCB8DA-4A37-FF79-6F20-E6D3C5AA3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635C4F-03FA-FD77-7DEE-22146D19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5FE-908A-F545-8E83-146AE70399E6}" type="datetimeFigureOut">
              <a:rPr kumimoji="1" lang="zh-TW" altLang="en-US" smtClean="0"/>
              <a:t>2023/8/20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2F312D-FFF5-E2A9-F7D4-BDC00F7E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50E79C-4826-A714-341C-291F93E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DBE6-F924-DA41-8599-0FFB4568AF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111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3DB74C-C632-44DB-C94F-B567CE3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BDF2B1-4AF9-203B-7EFA-EE3C72BEE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A4B527-FAFD-F761-5E6F-D3D7D8B08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35FE-908A-F545-8E83-146AE70399E6}" type="datetimeFigureOut">
              <a:rPr kumimoji="1" lang="zh-TW" altLang="en-US" smtClean="0"/>
              <a:t>2023/8/20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3861F7-49F0-6FF5-3357-0D9C95399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833330-962E-B9E3-1330-448884FBF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7DBE6-F924-DA41-8599-0FFB4568AF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032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2C2EC-3477-0926-4CD1-B542B96C3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dirty="0"/>
              <a:t>How Junior Engineers Can Utilize </a:t>
            </a:r>
            <a:r>
              <a:rPr kumimoji="1" lang="en" altLang="zh-TW" dirty="0" err="1"/>
              <a:t>ChatGPT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35785C-78BB-1BC7-DACD-C553B4B9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國泰世華銀行 </a:t>
            </a:r>
            <a:r>
              <a:rPr kumimoji="1" lang="en-US" altLang="zh-TW" dirty="0"/>
              <a:t>Samuel Luo</a:t>
            </a:r>
          </a:p>
        </p:txBody>
      </p:sp>
    </p:spTree>
    <p:extLst>
      <p:ext uri="{BB962C8B-B14F-4D97-AF65-F5344CB8AC3E}">
        <p14:creationId xmlns:p14="http://schemas.microsoft.com/office/powerpoint/2010/main" val="371667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00527-728A-CDB6-E9E1-5941270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Contents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1AB79-0300-77CC-E280-16FEC94B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Examples of Using </a:t>
            </a:r>
            <a:r>
              <a:rPr kumimoji="1" lang="en-US" altLang="zh-TW" dirty="0" err="1"/>
              <a:t>ChatGPT</a:t>
            </a:r>
            <a:endParaRPr kumimoji="1" lang="en-US" altLang="zh-TW" dirty="0"/>
          </a:p>
          <a:p>
            <a:r>
              <a:rPr kumimoji="1" lang="en-US" altLang="zh-TW" dirty="0"/>
              <a:t>Summarize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195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00527-728A-CDB6-E9E1-5941270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Ex1. Improvement in Coding Style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1AB79-0300-77CC-E280-16FEC94B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893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00527-728A-CDB6-E9E1-5941270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Ex2. Unfamiliar with JAVA Stream</a:t>
            </a:r>
            <a:r>
              <a:rPr kumimoji="1" lang="zh-TW" altLang="en-US" dirty="0"/>
              <a:t> </a:t>
            </a:r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1AB79-0300-77CC-E280-16FEC94B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09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00527-728A-CDB6-E9E1-5941270D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/>
          <a:lstStyle/>
          <a:p>
            <a:r>
              <a:rPr kumimoji="1" lang="en-US" altLang="zh-TW" dirty="0"/>
              <a:t>Ex3. Unfamiliar with Spring Application Context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1AB79-0300-77CC-E280-16FEC94B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753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00527-728A-CDB6-E9E1-5941270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Ex4. Unfamiliar with JAVA Stream</a:t>
            </a:r>
            <a:r>
              <a:rPr kumimoji="1" lang="zh-TW" altLang="en-US" dirty="0"/>
              <a:t> </a:t>
            </a:r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1AB79-0300-77CC-E280-16FEC94B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655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45</Words>
  <Application>Microsoft Macintosh PowerPoint</Application>
  <PresentationFormat>寬螢幕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How Junior Engineers Can Utilize ChatGPT</vt:lpstr>
      <vt:lpstr>Contents</vt:lpstr>
      <vt:lpstr>Ex1. Improvement in Coding Style</vt:lpstr>
      <vt:lpstr>Ex2. Unfamiliar with JAVA Stream API</vt:lpstr>
      <vt:lpstr>Ex3. Unfamiliar with Spring Application Context</vt:lpstr>
      <vt:lpstr>Ex4. Unfamiliar with JAVA Stream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Junior Engineers Can Utilize ChatGPT</dc:title>
  <dc:creator>恩力 羅</dc:creator>
  <cp:lastModifiedBy>恩力 羅</cp:lastModifiedBy>
  <cp:revision>3</cp:revision>
  <dcterms:created xsi:type="dcterms:W3CDTF">2023-07-28T11:44:08Z</dcterms:created>
  <dcterms:modified xsi:type="dcterms:W3CDTF">2023-08-20T07:38:35Z</dcterms:modified>
</cp:coreProperties>
</file>