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5"/>
  </p:normalViewPr>
  <p:slideViewPr>
    <p:cSldViewPr snapToGrid="0">
      <p:cViewPr>
        <p:scale>
          <a:sx n="100" d="100"/>
          <a:sy n="100" d="100"/>
        </p:scale>
        <p:origin x="1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投影片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829632" y="1745512"/>
            <a:ext cx="5387925" cy="926252"/>
          </a:xfrm>
          <a:prstGeom prst="rect">
            <a:avLst/>
          </a:prstGeom>
        </p:spPr>
        <p:txBody>
          <a:bodyPr/>
          <a:lstStyle>
            <a:lvl1pPr>
              <a:defRPr sz="6600" b="1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9633" y="2844800"/>
            <a:ext cx="4354035" cy="585974"/>
          </a:xfrm>
          <a:prstGeom prst="rect">
            <a:avLst/>
          </a:prstGeom>
        </p:spPr>
        <p:txBody>
          <a:bodyPr/>
          <a:lstStyle>
            <a:lvl2pPr marL="723900" indent="-266700">
              <a:buSzPct val="100000"/>
              <a:buChar char="•"/>
            </a:lvl2pPr>
            <a:lvl3pPr marL="1234439" indent="-320039">
              <a:buSzPct val="100000"/>
              <a:buChar char="•"/>
            </a:lvl3pPr>
            <a:lvl4pPr marL="1727200" indent="-355600">
              <a:buSzPct val="100000"/>
              <a:buChar char="•"/>
            </a:lvl4pPr>
            <a:lvl5pPr marL="2184400" indent="-355600">
              <a:buSzPct val="100000"/>
              <a:buChar char="•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漸層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908800" y="59055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icrosoft JhengHei"/>
          <a:ea typeface="Microsoft JhengHei"/>
          <a:cs typeface="Microsoft JhengHei"/>
          <a:sym typeface="Microsoft JhengHe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icrosoft JhengHei"/>
          <a:ea typeface="Microsoft JhengHei"/>
          <a:cs typeface="Microsoft JhengHei"/>
          <a:sym typeface="Microsoft JhengHe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icrosoft JhengHei"/>
          <a:ea typeface="Microsoft JhengHei"/>
          <a:cs typeface="Microsoft JhengHei"/>
          <a:sym typeface="Microsoft JhengHe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icrosoft JhengHei"/>
          <a:ea typeface="Microsoft JhengHei"/>
          <a:cs typeface="Microsoft JhengHei"/>
          <a:sym typeface="Microsoft JhengHe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icrosoft JhengHei"/>
          <a:ea typeface="Microsoft JhengHei"/>
          <a:cs typeface="Microsoft JhengHei"/>
          <a:sym typeface="Microsoft JhengHe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icrosoft JhengHei"/>
          <a:ea typeface="Microsoft JhengHei"/>
          <a:cs typeface="Microsoft JhengHei"/>
          <a:sym typeface="Microsoft JhengHe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icrosoft JhengHei"/>
          <a:ea typeface="Microsoft JhengHei"/>
          <a:cs typeface="Microsoft JhengHei"/>
          <a:sym typeface="Microsoft JhengHe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icrosoft JhengHei"/>
          <a:ea typeface="Microsoft JhengHei"/>
          <a:cs typeface="Microsoft JhengHei"/>
          <a:sym typeface="Microsoft JhengHe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icrosoft JhengHei"/>
          <a:ea typeface="Microsoft JhengHei"/>
          <a:cs typeface="Microsoft JhengHei"/>
          <a:sym typeface="Microsoft JhengHei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Microsoft JhengHei"/>
          <a:ea typeface="Microsoft JhengHei"/>
          <a:cs typeface="Microsoft JhengHei"/>
          <a:sym typeface="Microsoft JhengHei"/>
        </a:defRPr>
      </a:lvl1pPr>
      <a:lvl2pPr marL="0" marR="0" indent="4572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Microsoft JhengHei"/>
          <a:ea typeface="Microsoft JhengHei"/>
          <a:cs typeface="Microsoft JhengHei"/>
          <a:sym typeface="Microsoft JhengHei"/>
        </a:defRPr>
      </a:lvl2pPr>
      <a:lvl3pPr marL="0" marR="0" indent="914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Microsoft JhengHei"/>
          <a:ea typeface="Microsoft JhengHei"/>
          <a:cs typeface="Microsoft JhengHei"/>
          <a:sym typeface="Microsoft JhengHei"/>
        </a:defRPr>
      </a:lvl3pPr>
      <a:lvl4pPr marL="0" marR="0" indent="1371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Microsoft JhengHei"/>
          <a:ea typeface="Microsoft JhengHei"/>
          <a:cs typeface="Microsoft JhengHei"/>
          <a:sym typeface="Microsoft JhengHei"/>
        </a:defRPr>
      </a:lvl4pPr>
      <a:lvl5pPr marL="0" marR="0" indent="1828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Microsoft JhengHei"/>
          <a:ea typeface="Microsoft JhengHei"/>
          <a:cs typeface="Microsoft JhengHei"/>
          <a:sym typeface="Microsoft JhengHe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Microsoft JhengHei"/>
          <a:ea typeface="Microsoft JhengHei"/>
          <a:cs typeface="Microsoft JhengHei"/>
          <a:sym typeface="Microsoft JhengHe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Microsoft JhengHei"/>
          <a:ea typeface="Microsoft JhengHei"/>
          <a:cs typeface="Microsoft JhengHei"/>
          <a:sym typeface="Microsoft JhengHe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Microsoft JhengHei"/>
          <a:ea typeface="Microsoft JhengHei"/>
          <a:cs typeface="Microsoft JhengHei"/>
          <a:sym typeface="Microsoft JhengHe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Microsoft JhengHei"/>
          <a:ea typeface="Microsoft JhengHei"/>
          <a:cs typeface="Microsoft JhengHei"/>
          <a:sym typeface="Microsoft JhengHe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JhengHe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JhengHe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JhengHe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JhengHe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JhengHe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JhengHe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JhengHe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JhengHe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JhengHe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vigaweb.net/2023/05/come-accedere-chatgpt-senza-un-account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標題 1"/>
          <p:cNvSpPr txBox="1">
            <a:spLocks noGrp="1"/>
          </p:cNvSpPr>
          <p:nvPr>
            <p:ph type="title"/>
          </p:nvPr>
        </p:nvSpPr>
        <p:spPr>
          <a:xfrm>
            <a:off x="728032" y="1770912"/>
            <a:ext cx="7539668" cy="926252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621791">
              <a:defRPr sz="4488"/>
            </a:pPr>
            <a:r>
              <a:rPr kumimoji="1" lang="en" altLang="zh-TW" dirty="0"/>
              <a:t>How Junior Engineers Can Utilize ChatGPT</a:t>
            </a:r>
            <a:endParaRPr dirty="0"/>
          </a:p>
        </p:txBody>
      </p:sp>
      <p:sp>
        <p:nvSpPr>
          <p:cNvPr id="50" name="副標題 2"/>
          <p:cNvSpPr txBox="1">
            <a:spLocks noGrp="1"/>
          </p:cNvSpPr>
          <p:nvPr>
            <p:ph type="body" sz="quarter" idx="1"/>
          </p:nvPr>
        </p:nvSpPr>
        <p:spPr>
          <a:xfrm>
            <a:off x="728033" y="2870200"/>
            <a:ext cx="4415467" cy="1803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國泰世華銀行  Samuel Luo</a:t>
            </a:r>
          </a:p>
          <a:p>
            <a:r>
              <a:rPr lang="en-US" sz="1800" dirty="0"/>
              <a:t>samuelluo1.work@gmail.com</a:t>
            </a:r>
            <a:endParaRPr sz="18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標題 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9213850" cy="1325564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TW" dirty="0"/>
              <a:t>Ex3. Improve Coding Style</a:t>
            </a:r>
            <a:endParaRPr dirty="0"/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3A01A77-0DD4-D4AF-058D-827C01F7C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184400"/>
            <a:ext cx="56007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7392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標題 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9213850" cy="1325564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TW" dirty="0"/>
              <a:t>Ex3. Improve Coding Style</a:t>
            </a:r>
            <a:endParaRPr dirty="0"/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E5CBF4C-279F-AD16-81A1-918C1D3C5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375" y="1614489"/>
            <a:ext cx="7772400" cy="459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2570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標題 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9213850" cy="1325564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TW" dirty="0"/>
              <a:t>Ex3. Improve Coding Style</a:t>
            </a:r>
            <a:endParaRPr dirty="0"/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75BAB21-3CB7-620A-FCB9-985A20E9D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3114"/>
            <a:ext cx="11011593" cy="181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2915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標題 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9213850" cy="1325564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TW" dirty="0"/>
              <a:t>Ex3. Regex</a:t>
            </a:r>
            <a:endParaRPr dirty="0"/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7CF066F-BC1B-D911-9894-169A186AA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1850767"/>
            <a:ext cx="10058400" cy="33528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4268243-2671-475F-7276-438D122B866D}"/>
              </a:ext>
            </a:extLst>
          </p:cNvPr>
          <p:cNvSpPr txBox="1"/>
          <p:nvPr/>
        </p:nvSpPr>
        <p:spPr>
          <a:xfrm>
            <a:off x="5219700" y="5711054"/>
            <a:ext cx="3609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(/</a:t>
            </a:r>
            <a:r>
              <a:rPr kumimoji="1" lang="en-US" altLang="zh-TW" dirty="0" err="1"/>
              <a:t>handshakewb</a:t>
            </a:r>
            <a:r>
              <a:rPr kumimoji="1" lang="en-US" altLang="zh-TW" dirty="0"/>
              <a:t>)|(/M[A-Z]{4}\\d{3}/)</a:t>
            </a:r>
            <a:endParaRPr kumimoji="1" lang="zh-TW" altLang="en-US" dirty="0"/>
          </a:p>
        </p:txBody>
      </p:sp>
      <p:sp>
        <p:nvSpPr>
          <p:cNvPr id="5" name="上彎箭號 4">
            <a:extLst>
              <a:ext uri="{FF2B5EF4-FFF2-40B4-BE49-F238E27FC236}">
                <a16:creationId xmlns:a16="http://schemas.microsoft.com/office/drawing/2014/main" id="{ED25A987-ECB4-722E-805D-D735BD2A95CB}"/>
              </a:ext>
            </a:extLst>
          </p:cNvPr>
          <p:cNvSpPr>
            <a:spLocks noChangeAspect="1"/>
          </p:cNvSpPr>
          <p:nvPr/>
        </p:nvSpPr>
        <p:spPr>
          <a:xfrm rot="5400000">
            <a:off x="4254500" y="5345294"/>
            <a:ext cx="850392" cy="731520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034743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標題 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9213850" cy="1325564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TW" dirty="0"/>
              <a:t>Ex3. Regex</a:t>
            </a:r>
            <a:endParaRPr dirty="0"/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8EDC63C-7633-5661-4081-9D21192BD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690688"/>
            <a:ext cx="7772400" cy="504155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E23F047-66BF-3B04-539D-2F4E84401087}"/>
              </a:ext>
            </a:extLst>
          </p:cNvPr>
          <p:cNvSpPr txBox="1"/>
          <p:nvPr/>
        </p:nvSpPr>
        <p:spPr>
          <a:xfrm>
            <a:off x="8685379" y="3059668"/>
            <a:ext cx="3327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/</a:t>
            </a:r>
            <a:r>
              <a:rPr kumimoji="1" lang="en-US" altLang="zh-TW" dirty="0" err="1"/>
              <a:t>handshakewb</a:t>
            </a:r>
            <a:r>
              <a:rPr kumimoji="1" lang="en-US" altLang="zh-TW" dirty="0"/>
              <a:t>|/M[A-Z]{4}\\d{3}/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4B92D4B-84DF-7CCA-6FBF-893A1B574546}"/>
              </a:ext>
            </a:extLst>
          </p:cNvPr>
          <p:cNvSpPr txBox="1"/>
          <p:nvPr/>
        </p:nvSpPr>
        <p:spPr>
          <a:xfrm>
            <a:off x="8685379" y="3842134"/>
            <a:ext cx="188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/>
              <a:t>replaceAll</a:t>
            </a:r>
            <a:r>
              <a:rPr kumimoji="1" lang="en-US" altLang="zh-TW" dirty="0"/>
              <a:t>(“/”, “”);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528457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標題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en-US" altLang="zh-TW" dirty="0"/>
              <a:t>Summarize </a:t>
            </a:r>
            <a:r>
              <a:rPr lang="en-US" dirty="0"/>
              <a:t>	</a:t>
            </a:r>
            <a:endParaRPr dirty="0"/>
          </a:p>
        </p:txBody>
      </p:sp>
      <p:sp>
        <p:nvSpPr>
          <p:cNvPr id="53" name="內容版面配置區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dirty="0"/>
              <a:t>Understanding my communication and converting it into draft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dirty="0"/>
              <a:t>Analyzing the</a:t>
            </a:r>
            <a:r>
              <a:rPr kumimoji="1" lang="zh-TW" altLang="en-US" dirty="0"/>
              <a:t> </a:t>
            </a:r>
            <a:r>
              <a:rPr kumimoji="1" lang="en-US" altLang="zh-TW" dirty="0"/>
              <a:t>document and giving me some keyword.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dirty="0"/>
              <a:t>A new approach to learning.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085279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標題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Content	</a:t>
            </a:r>
            <a:endParaRPr dirty="0"/>
          </a:p>
        </p:txBody>
      </p:sp>
      <p:sp>
        <p:nvSpPr>
          <p:cNvPr id="53" name="內容版面配置區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dirty="0"/>
              <a:t>Introduction to ChatGPT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dirty="0"/>
              <a:t>Examples of using ChatGPT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dirty="0"/>
              <a:t>Summarize</a:t>
            </a:r>
          </a:p>
          <a:p>
            <a:endParaRPr dirty="0"/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標題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en-US" altLang="zh-TW" dirty="0"/>
              <a:t>Introduction to ChatGPT</a:t>
            </a:r>
            <a:endParaRPr dirty="0"/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7FADD92-C6D5-F0C3-9313-2C85C4ABA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17700" y="2000250"/>
            <a:ext cx="7620000" cy="40005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5A97066-D5BE-9F50-21E2-95C735EBC7BA}"/>
              </a:ext>
            </a:extLst>
          </p:cNvPr>
          <p:cNvSpPr txBox="1"/>
          <p:nvPr/>
        </p:nvSpPr>
        <p:spPr>
          <a:xfrm>
            <a:off x="1917700" y="6000750"/>
            <a:ext cx="762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hlinkClick r:id="rId3" tooltip="https://www.navigaweb.net/2023/05/come-accedere-chatgpt-senza-un-account.html"/>
              </a:rPr>
              <a:t>此相片</a:t>
            </a:r>
            <a:r>
              <a:rPr lang="zh-TW" altLang="en-US" sz="900" dirty="0"/>
              <a:t> (作者: 未知的作者) 已透過 </a:t>
            </a:r>
            <a:r>
              <a:rPr lang="zh-TW" altLang="en-US" sz="900" dirty="0">
                <a:hlinkClick r:id="rId4" tooltip="https://creativecommons.org/licenses/by-nc-sa/3.0/"/>
              </a:rPr>
              <a:t>CC BY-SA-NC</a:t>
            </a:r>
            <a:r>
              <a:rPr lang="zh-TW" altLang="en-US" sz="900" dirty="0"/>
              <a:t> 授權</a:t>
            </a:r>
          </a:p>
        </p:txBody>
      </p:sp>
    </p:spTree>
    <p:extLst>
      <p:ext uri="{BB962C8B-B14F-4D97-AF65-F5344CB8AC3E}">
        <p14:creationId xmlns:p14="http://schemas.microsoft.com/office/powerpoint/2010/main" val="199994623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標題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en-US" altLang="zh-TW" dirty="0"/>
              <a:t>Ex1. Unfamiliar with Java</a:t>
            </a:r>
            <a:endParaRPr dirty="0"/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ABC87A5-4C8C-28B6-34C0-F94018EEE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98700"/>
            <a:ext cx="6671534" cy="15494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8B4D232-C216-AAD5-565B-9B64C5E8F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800" y="4610100"/>
            <a:ext cx="6163534" cy="58009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B13C748-DCB5-8AD0-B227-E218AEFEFA81}"/>
              </a:ext>
            </a:extLst>
          </p:cNvPr>
          <p:cNvSpPr txBox="1"/>
          <p:nvPr/>
        </p:nvSpPr>
        <p:spPr>
          <a:xfrm>
            <a:off x="4559300" y="4238428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8000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BCAB35C-B176-6C76-76BC-798ECFAD7B9A}"/>
              </a:ext>
            </a:extLst>
          </p:cNvPr>
          <p:cNvSpPr txBox="1"/>
          <p:nvPr/>
        </p:nvSpPr>
        <p:spPr>
          <a:xfrm>
            <a:off x="3572979" y="4456112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8000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07E77F3-910D-DFD7-ADA5-45EFD46697CC}"/>
              </a:ext>
            </a:extLst>
          </p:cNvPr>
          <p:cNvSpPr txBox="1"/>
          <p:nvPr/>
        </p:nvSpPr>
        <p:spPr>
          <a:xfrm>
            <a:off x="5494821" y="3866758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8000" dirty="0">
                <a:solidFill>
                  <a:srgbClr val="FF0000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75339883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標題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en-US" altLang="zh-TW" dirty="0"/>
              <a:t>Ex1. Unfamiliar with Java</a:t>
            </a:r>
            <a:endParaRPr dirty="0"/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8" name="內容版面配置區 4">
            <a:extLst>
              <a:ext uri="{FF2B5EF4-FFF2-40B4-BE49-F238E27FC236}">
                <a16:creationId xmlns:a16="http://schemas.microsoft.com/office/drawing/2014/main" id="{B4ECFC4E-F411-4874-7C94-E00274C2D5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" altLang="zh-TW" dirty="0"/>
              <a:t>If just using Google…</a:t>
            </a:r>
            <a:endParaRPr kumimoji="1" lang="zh-TW" alt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TW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AA30A40-29C9-76BF-993C-4FA3D5181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83740"/>
            <a:ext cx="7772400" cy="303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469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標題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en-US" altLang="zh-TW" dirty="0"/>
              <a:t>Ex1. Unfamiliar with Java</a:t>
            </a:r>
            <a:endParaRPr dirty="0"/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DBDDDD8-6609-123E-D7B5-00CFBAF5D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78476"/>
            <a:ext cx="7772400" cy="464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351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標題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en-US" altLang="zh-TW" dirty="0"/>
              <a:t>Ex2. Unfamiliar with JUnit</a:t>
            </a:r>
            <a:endParaRPr dirty="0"/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D46285E-A35A-B047-5114-20A5B89C8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9" y="2185194"/>
            <a:ext cx="7610162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031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標題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en-US" altLang="zh-TW" dirty="0"/>
              <a:t>Ex2. Unfamiliar with JUnit</a:t>
            </a:r>
            <a:endParaRPr dirty="0"/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E2AFC7E-9373-ED10-A4B8-7E992E312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65424"/>
            <a:ext cx="7772400" cy="444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3150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標題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en-US" altLang="zh-TW" dirty="0"/>
              <a:t>Ex2. Unfamiliar with JUnit</a:t>
            </a:r>
            <a:endParaRPr dirty="0"/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9ECB728-58A0-E916-5468-F72ADBC07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772400" cy="168925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49A14C0-F924-6D7C-4051-97D05CAFF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00" y="3112193"/>
            <a:ext cx="7772400" cy="3621982"/>
          </a:xfrm>
          <a:prstGeom prst="rect">
            <a:avLst/>
          </a:prstGeom>
        </p:spPr>
      </p:pic>
      <p:sp>
        <p:nvSpPr>
          <p:cNvPr id="5" name="上彎箭號 4">
            <a:extLst>
              <a:ext uri="{FF2B5EF4-FFF2-40B4-BE49-F238E27FC236}">
                <a16:creationId xmlns:a16="http://schemas.microsoft.com/office/drawing/2014/main" id="{B59698E9-ED01-933A-7EAB-D24794AB9F46}"/>
              </a:ext>
            </a:extLst>
          </p:cNvPr>
          <p:cNvSpPr>
            <a:spLocks noChangeAspect="1"/>
          </p:cNvSpPr>
          <p:nvPr/>
        </p:nvSpPr>
        <p:spPr>
          <a:xfrm rot="5400000">
            <a:off x="3136900" y="3713904"/>
            <a:ext cx="850392" cy="731520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ADBC292-43DA-1D68-25AD-768EE3D2E45D}"/>
              </a:ext>
            </a:extLst>
          </p:cNvPr>
          <p:cNvSpPr/>
          <p:nvPr/>
        </p:nvSpPr>
        <p:spPr>
          <a:xfrm>
            <a:off x="2044700" y="1651000"/>
            <a:ext cx="1460500" cy="4837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2871034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佈景主題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佈景主題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Macintosh PowerPoint</Application>
  <PresentationFormat>如螢幕大小 (4:3)</PresentationFormat>
  <Paragraphs>45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Microsoft JhengHei</vt:lpstr>
      <vt:lpstr>Arial</vt:lpstr>
      <vt:lpstr>Calibri</vt:lpstr>
      <vt:lpstr>Office 佈景主題</vt:lpstr>
      <vt:lpstr>How Junior Engineers Can Utilize ChatGPT</vt:lpstr>
      <vt:lpstr>Content </vt:lpstr>
      <vt:lpstr>Introduction to ChatGPT</vt:lpstr>
      <vt:lpstr>Ex1. Unfamiliar with Java</vt:lpstr>
      <vt:lpstr>Ex1. Unfamiliar with Java</vt:lpstr>
      <vt:lpstr>Ex1. Unfamiliar with Java</vt:lpstr>
      <vt:lpstr>Ex2. Unfamiliar with JUnit</vt:lpstr>
      <vt:lpstr>Ex2. Unfamiliar with JUnit</vt:lpstr>
      <vt:lpstr>Ex2. Unfamiliar with JUnit</vt:lpstr>
      <vt:lpstr>Ex3. Improve Coding Style</vt:lpstr>
      <vt:lpstr>Ex3. Improve Coding Style</vt:lpstr>
      <vt:lpstr>Ex3. Improve Coding Style</vt:lpstr>
      <vt:lpstr>Ex3. Regex</vt:lpstr>
      <vt:lpstr>Ex3. Regex</vt:lpstr>
      <vt:lpstr>Summarize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Junior Engineers Can Utilize ChatGPT</dc:title>
  <cp:lastModifiedBy>恩力 羅</cp:lastModifiedBy>
  <cp:revision>1</cp:revision>
  <dcterms:modified xsi:type="dcterms:W3CDTF">2023-09-24T15:09:10Z</dcterms:modified>
</cp:coreProperties>
</file>