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5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7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9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7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2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B1B1-5469-4CD3-A44E-B7DDE3DFE502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BC56-539B-48D6-8E7A-8EF554287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Bare Infinitive, To Infinitive or -ing Form?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3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-ING Form 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b="1" dirty="0">
                <a:solidFill>
                  <a:srgbClr val="FF0000"/>
                </a:solidFill>
              </a:rPr>
              <a:t>We use -ing form after following verbs: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numCol="4">
            <a:normAutofit/>
          </a:bodyPr>
          <a:lstStyle/>
          <a:p>
            <a:pPr marL="0" indent="0">
              <a:buNone/>
            </a:pPr>
            <a:r>
              <a:rPr lang="sk-SK" dirty="0"/>
              <a:t>Avoid</a:t>
            </a:r>
          </a:p>
          <a:p>
            <a:pPr marL="0" indent="0">
              <a:buNone/>
            </a:pPr>
            <a:r>
              <a:rPr lang="sk-SK" dirty="0"/>
              <a:t>Admit</a:t>
            </a:r>
          </a:p>
          <a:p>
            <a:pPr marL="0" indent="0">
              <a:buNone/>
            </a:pPr>
            <a:r>
              <a:rPr lang="sk-SK" dirty="0"/>
              <a:t>Consider</a:t>
            </a:r>
          </a:p>
          <a:p>
            <a:pPr marL="0" indent="0">
              <a:buNone/>
            </a:pPr>
            <a:r>
              <a:rPr lang="sk-SK" dirty="0"/>
              <a:t>Deny</a:t>
            </a:r>
          </a:p>
          <a:p>
            <a:pPr marL="0" indent="0">
              <a:buNone/>
            </a:pPr>
            <a:r>
              <a:rPr lang="sk-SK" dirty="0" err="1"/>
              <a:t>Enjoy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Fancy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Finish</a:t>
            </a:r>
          </a:p>
          <a:p>
            <a:pPr marL="0" indent="0">
              <a:buNone/>
            </a:pPr>
            <a:r>
              <a:rPr lang="sk-SK" dirty="0"/>
              <a:t>Forgive</a:t>
            </a:r>
          </a:p>
          <a:p>
            <a:pPr marL="0" indent="0">
              <a:buNone/>
            </a:pPr>
            <a:r>
              <a:rPr lang="sk-SK" dirty="0"/>
              <a:t>Give up</a:t>
            </a:r>
          </a:p>
          <a:p>
            <a:pPr marL="0" indent="0">
              <a:buNone/>
            </a:pPr>
            <a:r>
              <a:rPr lang="sk-SK" dirty="0"/>
              <a:t>Go/Carry on</a:t>
            </a:r>
          </a:p>
          <a:p>
            <a:pPr marL="0" indent="0">
              <a:buNone/>
            </a:pPr>
            <a:r>
              <a:rPr lang="sk-SK" dirty="0"/>
              <a:t>Imagine</a:t>
            </a:r>
          </a:p>
          <a:p>
            <a:pPr marL="0" indent="0">
              <a:buNone/>
            </a:pPr>
            <a:r>
              <a:rPr lang="sk-SK" dirty="0" err="1"/>
              <a:t>Keep</a:t>
            </a:r>
            <a:r>
              <a:rPr lang="sk-SK" dirty="0"/>
              <a:t>/on</a:t>
            </a:r>
          </a:p>
          <a:p>
            <a:pPr marL="0" indent="0">
              <a:buNone/>
            </a:pPr>
            <a:r>
              <a:rPr lang="sk-SK" dirty="0"/>
              <a:t>Look forward to</a:t>
            </a:r>
          </a:p>
          <a:p>
            <a:pPr marL="0" indent="0">
              <a:buNone/>
            </a:pPr>
            <a:r>
              <a:rPr lang="sk-SK" dirty="0"/>
              <a:t>Mind</a:t>
            </a:r>
          </a:p>
          <a:p>
            <a:pPr marL="0" indent="0">
              <a:buNone/>
            </a:pPr>
            <a:r>
              <a:rPr lang="sk-SK" dirty="0"/>
              <a:t>Miss</a:t>
            </a:r>
          </a:p>
          <a:p>
            <a:pPr marL="0" indent="0">
              <a:buNone/>
            </a:pPr>
            <a:r>
              <a:rPr lang="sk-SK" dirty="0"/>
              <a:t>Postpone</a:t>
            </a:r>
          </a:p>
          <a:p>
            <a:pPr marL="0" indent="0">
              <a:buNone/>
            </a:pPr>
            <a:r>
              <a:rPr lang="sk-SK" dirty="0" err="1"/>
              <a:t>Practise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Prevent</a:t>
            </a:r>
          </a:p>
          <a:p>
            <a:pPr marL="0" indent="0">
              <a:buNone/>
            </a:pPr>
            <a:r>
              <a:rPr lang="sk-SK" dirty="0"/>
              <a:t>Put off</a:t>
            </a:r>
          </a:p>
          <a:p>
            <a:pPr marL="0" indent="0">
              <a:buNone/>
            </a:pPr>
            <a:r>
              <a:rPr lang="sk-SK" dirty="0"/>
              <a:t>Risk </a:t>
            </a:r>
          </a:p>
          <a:p>
            <a:pPr marL="0" indent="0">
              <a:buNone/>
            </a:pPr>
            <a:r>
              <a:rPr lang="sk-SK" dirty="0"/>
              <a:t>Suggest</a:t>
            </a:r>
          </a:p>
          <a:p>
            <a:pPr marL="0" indent="0">
              <a:buNone/>
            </a:pPr>
            <a:r>
              <a:rPr lang="sk-SK" dirty="0" err="1"/>
              <a:t>Understand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Insist</a:t>
            </a:r>
            <a:r>
              <a:rPr lang="sk-SK" dirty="0"/>
              <a:t> on </a:t>
            </a:r>
            <a:r>
              <a:rPr lang="sk-SK" dirty="0" err="1"/>
              <a:t>smg</a:t>
            </a:r>
            <a:r>
              <a:rPr lang="sk-SK" dirty="0"/>
              <a:t>/</a:t>
            </a:r>
            <a:r>
              <a:rPr lang="sk-SK" dirty="0" err="1"/>
              <a:t>doing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10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-ING Form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-a noun in the form of a verb </a:t>
            </a:r>
            <a:r>
              <a:rPr lang="sk-SK" i="1" dirty="0"/>
              <a:t>(I like shopping.)</a:t>
            </a:r>
          </a:p>
          <a:p>
            <a:pPr marL="0" indent="0">
              <a:buNone/>
            </a:pPr>
            <a:r>
              <a:rPr lang="sk-SK" dirty="0"/>
              <a:t>-after expressions: </a:t>
            </a:r>
            <a:r>
              <a:rPr lang="sk-SK" b="1" dirty="0"/>
              <a:t>don´t mind; can´t stand; be/get used to; it´s (not) worth </a:t>
            </a:r>
          </a:p>
          <a:p>
            <a:pPr marL="0" indent="0">
              <a:buNone/>
            </a:pPr>
            <a:r>
              <a:rPr lang="sk-SK" dirty="0"/>
              <a:t>-after the verb </a:t>
            </a:r>
            <a:r>
              <a:rPr lang="sk-SK" b="1" dirty="0"/>
              <a:t>GO</a:t>
            </a:r>
            <a:r>
              <a:rPr lang="sk-SK" dirty="0"/>
              <a:t> </a:t>
            </a:r>
            <a:r>
              <a:rPr lang="sk-SK" i="1" dirty="0"/>
              <a:t>(go skiing, go </a:t>
            </a:r>
            <a:r>
              <a:rPr lang="sk-SK" i="1" dirty="0" err="1"/>
              <a:t>shopping</a:t>
            </a:r>
            <a:r>
              <a:rPr lang="sk-SK" i="1" dirty="0"/>
              <a:t>...)</a:t>
            </a:r>
          </a:p>
          <a:p>
            <a:pPr marL="0" indent="0">
              <a:buNone/>
            </a:pPr>
            <a:r>
              <a:rPr lang="sk-SK" i="1" dirty="0"/>
              <a:t>-</a:t>
            </a:r>
            <a:r>
              <a:rPr lang="sk-SK" i="1" dirty="0" err="1"/>
              <a:t>when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at </a:t>
            </a:r>
            <a:r>
              <a:rPr lang="sk-SK" i="1" dirty="0" err="1"/>
              <a:t>the</a:t>
            </a:r>
            <a:r>
              <a:rPr lang="sk-SK" i="1" dirty="0"/>
              <a:t> </a:t>
            </a:r>
            <a:r>
              <a:rPr lang="sk-SK" i="1" dirty="0" err="1"/>
              <a:t>beginning</a:t>
            </a:r>
            <a:r>
              <a:rPr lang="sk-SK" i="1" dirty="0"/>
              <a:t> of a </a:t>
            </a:r>
            <a:r>
              <a:rPr lang="sk-SK" i="1" dirty="0" err="1"/>
              <a:t>sentence</a:t>
            </a:r>
            <a:r>
              <a:rPr lang="sk-SK" i="1" dirty="0"/>
              <a:t> (</a:t>
            </a:r>
            <a:r>
              <a:rPr lang="sk-SK" i="1" dirty="0" err="1"/>
              <a:t>Shopping</a:t>
            </a:r>
            <a:r>
              <a:rPr lang="sk-SK" i="1" dirty="0"/>
              <a:t> </a:t>
            </a:r>
            <a:r>
              <a:rPr lang="sk-SK" i="1" dirty="0" err="1"/>
              <a:t>is</a:t>
            </a:r>
            <a:r>
              <a:rPr lang="sk-SK" i="1" dirty="0"/>
              <a:t> my </a:t>
            </a:r>
            <a:r>
              <a:rPr lang="sk-SK" i="1" dirty="0" err="1"/>
              <a:t>favourite</a:t>
            </a:r>
            <a:r>
              <a:rPr lang="sk-SK" i="1" dirty="0"/>
              <a:t> </a:t>
            </a:r>
            <a:r>
              <a:rPr lang="sk-SK" i="1" dirty="0" err="1"/>
              <a:t>free</a:t>
            </a:r>
            <a:r>
              <a:rPr lang="sk-SK" i="1" dirty="0"/>
              <a:t> </a:t>
            </a:r>
            <a:r>
              <a:rPr lang="sk-SK" i="1" dirty="0" err="1"/>
              <a:t>time</a:t>
            </a:r>
            <a:r>
              <a:rPr lang="sk-SK" i="1" dirty="0"/>
              <a:t> </a:t>
            </a:r>
            <a:r>
              <a:rPr lang="sk-SK" i="1" dirty="0" err="1"/>
              <a:t>activity</a:t>
            </a:r>
            <a:r>
              <a:rPr lang="sk-SK" i="1" dirty="0"/>
              <a:t>.)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561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To Infinitive</a:t>
            </a:r>
            <a:br>
              <a:rPr lang="sk-SK" b="1" dirty="0">
                <a:solidFill>
                  <a:srgbClr val="FF0000"/>
                </a:solidFill>
              </a:rPr>
            </a:br>
            <a:r>
              <a:rPr lang="sk-SK" b="1" dirty="0">
                <a:solidFill>
                  <a:srgbClr val="FF0000"/>
                </a:solidFill>
              </a:rPr>
              <a:t>We use to infinitive after following verbs: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316"/>
          </a:xfrm>
        </p:spPr>
        <p:txBody>
          <a:bodyPr numCol="4">
            <a:normAutofit/>
          </a:bodyPr>
          <a:lstStyle/>
          <a:p>
            <a:pPr marL="0" indent="0">
              <a:buNone/>
            </a:pPr>
            <a:r>
              <a:rPr lang="sk-SK" dirty="0"/>
              <a:t>Advise </a:t>
            </a:r>
          </a:p>
          <a:p>
            <a:pPr marL="0" indent="0">
              <a:buNone/>
            </a:pPr>
            <a:r>
              <a:rPr lang="sk-SK" dirty="0" err="1"/>
              <a:t>Afford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Afraid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Agree</a:t>
            </a:r>
          </a:p>
          <a:p>
            <a:pPr marL="0" indent="0">
              <a:buNone/>
            </a:pPr>
            <a:r>
              <a:rPr lang="sk-SK" dirty="0"/>
              <a:t>Appear</a:t>
            </a:r>
          </a:p>
          <a:p>
            <a:pPr marL="0" indent="0">
              <a:buNone/>
            </a:pPr>
            <a:r>
              <a:rPr lang="sk-SK" dirty="0"/>
              <a:t>Arrange</a:t>
            </a:r>
          </a:p>
          <a:p>
            <a:pPr marL="0" indent="0">
              <a:buNone/>
            </a:pPr>
            <a:r>
              <a:rPr lang="sk-SK" dirty="0"/>
              <a:t>Choose</a:t>
            </a:r>
          </a:p>
          <a:p>
            <a:pPr marL="0" indent="0">
              <a:buNone/>
            </a:pPr>
            <a:r>
              <a:rPr lang="sk-SK" dirty="0"/>
              <a:t>Claim</a:t>
            </a:r>
          </a:p>
          <a:p>
            <a:pPr marL="0" indent="0">
              <a:buNone/>
            </a:pPr>
            <a:r>
              <a:rPr lang="sk-SK" dirty="0"/>
              <a:t>Dare (also BI)</a:t>
            </a:r>
          </a:p>
          <a:p>
            <a:pPr marL="0" indent="0">
              <a:buNone/>
            </a:pPr>
            <a:r>
              <a:rPr lang="sk-SK" dirty="0"/>
              <a:t>Decide</a:t>
            </a:r>
          </a:p>
          <a:p>
            <a:pPr marL="0" indent="0">
              <a:buNone/>
            </a:pPr>
            <a:r>
              <a:rPr lang="sk-SK" dirty="0"/>
              <a:t>Deserve</a:t>
            </a:r>
          </a:p>
          <a:p>
            <a:pPr marL="0" indent="0">
              <a:buNone/>
            </a:pPr>
            <a:r>
              <a:rPr lang="sk-SK" dirty="0"/>
              <a:t>Expect</a:t>
            </a:r>
          </a:p>
          <a:p>
            <a:pPr marL="0" indent="0">
              <a:buNone/>
            </a:pPr>
            <a:r>
              <a:rPr lang="sk-SK" dirty="0"/>
              <a:t>Fail</a:t>
            </a:r>
          </a:p>
          <a:p>
            <a:pPr marL="0" indent="0">
              <a:buNone/>
            </a:pPr>
            <a:r>
              <a:rPr lang="sk-SK" dirty="0"/>
              <a:t>Forget</a:t>
            </a:r>
          </a:p>
          <a:p>
            <a:pPr marL="0" indent="0">
              <a:buNone/>
            </a:pPr>
            <a:r>
              <a:rPr lang="sk-SK" dirty="0"/>
              <a:t>Help (also BI)</a:t>
            </a:r>
          </a:p>
          <a:p>
            <a:pPr marL="0" indent="0">
              <a:buNone/>
            </a:pPr>
            <a:r>
              <a:rPr lang="sk-SK" dirty="0"/>
              <a:t>Hope</a:t>
            </a:r>
          </a:p>
          <a:p>
            <a:pPr marL="0" indent="0">
              <a:buNone/>
            </a:pPr>
            <a:r>
              <a:rPr lang="sk-SK" dirty="0"/>
              <a:t>Learn</a:t>
            </a:r>
          </a:p>
          <a:p>
            <a:pPr marL="0" indent="0">
              <a:buNone/>
            </a:pPr>
            <a:r>
              <a:rPr lang="sk-SK" dirty="0"/>
              <a:t>Manage</a:t>
            </a:r>
          </a:p>
          <a:p>
            <a:pPr marL="0" indent="0">
              <a:buNone/>
            </a:pPr>
            <a:r>
              <a:rPr lang="sk-SK" dirty="0"/>
              <a:t>Need</a:t>
            </a:r>
          </a:p>
          <a:p>
            <a:pPr marL="0" indent="0">
              <a:buNone/>
            </a:pPr>
            <a:r>
              <a:rPr lang="sk-SK" dirty="0"/>
              <a:t>Offer</a:t>
            </a:r>
          </a:p>
          <a:p>
            <a:pPr marL="0" indent="0">
              <a:buNone/>
            </a:pPr>
            <a:r>
              <a:rPr lang="sk-SK" dirty="0"/>
              <a:t>Plan</a:t>
            </a:r>
          </a:p>
          <a:p>
            <a:pPr marL="0" indent="0">
              <a:buNone/>
            </a:pPr>
            <a:r>
              <a:rPr lang="sk-SK" dirty="0"/>
              <a:t>Pretend</a:t>
            </a:r>
          </a:p>
          <a:p>
            <a:pPr marL="0" indent="0">
              <a:buNone/>
            </a:pPr>
            <a:r>
              <a:rPr lang="sk-SK" dirty="0"/>
              <a:t>Promise</a:t>
            </a:r>
          </a:p>
          <a:p>
            <a:pPr marL="0" indent="0">
              <a:buNone/>
            </a:pPr>
            <a:r>
              <a:rPr lang="sk-SK" dirty="0" err="1"/>
              <a:t>Refuse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Remind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Seem</a:t>
            </a:r>
          </a:p>
          <a:p>
            <a:pPr marL="0" indent="0">
              <a:buNone/>
            </a:pPr>
            <a:r>
              <a:rPr lang="sk-SK" dirty="0"/>
              <a:t>Tend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Threaten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Want</a:t>
            </a:r>
          </a:p>
          <a:p>
            <a:pPr marL="0" indent="0">
              <a:buNone/>
            </a:pPr>
            <a:r>
              <a:rPr lang="sk-SK" dirty="0"/>
              <a:t>Would like</a:t>
            </a:r>
          </a:p>
          <a:p>
            <a:pPr marL="0" indent="0">
              <a:buNone/>
            </a:pPr>
            <a:r>
              <a:rPr lang="sk-SK" dirty="0"/>
              <a:t>Would love</a:t>
            </a:r>
          </a:p>
          <a:p>
            <a:pPr marL="0" indent="0">
              <a:buNone/>
            </a:pPr>
            <a:r>
              <a:rPr lang="sk-SK" dirty="0"/>
              <a:t>Would prefer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To Infinitive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-to express </a:t>
            </a:r>
            <a:r>
              <a:rPr lang="sk-SK" dirty="0">
                <a:solidFill>
                  <a:srgbClr val="FF0000"/>
                </a:solidFill>
              </a:rPr>
              <a:t>purpose</a:t>
            </a:r>
            <a:r>
              <a:rPr lang="sk-SK" dirty="0"/>
              <a:t>: </a:t>
            </a:r>
            <a:r>
              <a:rPr lang="sk-SK" i="1" dirty="0"/>
              <a:t>He came to repair a broken car.</a:t>
            </a:r>
          </a:p>
          <a:p>
            <a:pPr marL="0" indent="0">
              <a:buNone/>
            </a:pPr>
            <a:r>
              <a:rPr lang="sk-SK" dirty="0"/>
              <a:t>-after some </a:t>
            </a:r>
            <a:r>
              <a:rPr lang="sk-SK" dirty="0">
                <a:solidFill>
                  <a:srgbClr val="FF0000"/>
                </a:solidFill>
              </a:rPr>
              <a:t>adjectives</a:t>
            </a:r>
            <a:r>
              <a:rPr lang="sk-SK" dirty="0"/>
              <a:t>: </a:t>
            </a:r>
            <a:r>
              <a:rPr lang="sk-SK" b="1" dirty="0"/>
              <a:t>glad, happy, sad, lucky</a:t>
            </a:r>
            <a:r>
              <a:rPr lang="sk-SK" dirty="0"/>
              <a:t>... </a:t>
            </a:r>
            <a:r>
              <a:rPr lang="sk-SK" i="1" dirty="0"/>
              <a:t>I´m glad to tell you...</a:t>
            </a:r>
          </a:p>
          <a:p>
            <a:pPr marL="0" indent="0">
              <a:buNone/>
            </a:pPr>
            <a:r>
              <a:rPr lang="sk-SK" dirty="0"/>
              <a:t>-after expressions </a:t>
            </a:r>
            <a:r>
              <a:rPr lang="sk-SK" dirty="0">
                <a:solidFill>
                  <a:srgbClr val="FF0000"/>
                </a:solidFill>
              </a:rPr>
              <a:t>too/enough: </a:t>
            </a:r>
            <a:r>
              <a:rPr lang="sk-SK" i="1" dirty="0"/>
              <a:t>I am too old to get married.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986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Bare Infinitive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-after </a:t>
            </a:r>
            <a:r>
              <a:rPr lang="sk-SK" dirty="0">
                <a:solidFill>
                  <a:srgbClr val="FF0000"/>
                </a:solidFill>
              </a:rPr>
              <a:t>MODAL VERBS </a:t>
            </a:r>
            <a:r>
              <a:rPr lang="sk-SK" dirty="0"/>
              <a:t>(can, could, have to, may, might, must, ought to,  </a:t>
            </a:r>
          </a:p>
          <a:p>
            <a:pPr marL="0" indent="0">
              <a:buNone/>
            </a:pPr>
            <a:r>
              <a:rPr lang="sk-SK" dirty="0"/>
              <a:t>                                        shall, should, will, would...)</a:t>
            </a:r>
          </a:p>
          <a:p>
            <a:pPr marL="0" indent="0">
              <a:buNone/>
            </a:pPr>
            <a:r>
              <a:rPr lang="sk-SK" dirty="0"/>
              <a:t>-after verbs: </a:t>
            </a:r>
            <a:r>
              <a:rPr lang="sk-SK" dirty="0">
                <a:solidFill>
                  <a:srgbClr val="FF0000"/>
                </a:solidFill>
              </a:rPr>
              <a:t>LET, MAKE, </a:t>
            </a:r>
            <a:r>
              <a:rPr lang="sk-SK" u="sng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sk-SK" dirty="0"/>
              <a:t>              E.g.: </a:t>
            </a:r>
            <a:r>
              <a:rPr lang="sk-SK" i="1" dirty="0"/>
              <a:t>Let us think.</a:t>
            </a:r>
          </a:p>
          <a:p>
            <a:pPr marL="0" indent="0">
              <a:buNone/>
            </a:pPr>
            <a:r>
              <a:rPr lang="sk-SK" i="1" dirty="0"/>
              <a:t>                       He made them work hard.</a:t>
            </a:r>
          </a:p>
          <a:p>
            <a:pPr marL="0" indent="0">
              <a:buNone/>
            </a:pPr>
            <a:r>
              <a:rPr lang="sk-SK" i="1" dirty="0"/>
              <a:t>                       My mum helped me become a better person. </a:t>
            </a:r>
          </a:p>
          <a:p>
            <a:pPr marL="0" indent="0">
              <a:buNone/>
            </a:pPr>
            <a:r>
              <a:rPr lang="sk-SK" dirty="0"/>
              <a:t>-after expressions: </a:t>
            </a:r>
            <a:r>
              <a:rPr lang="sk-SK" dirty="0">
                <a:solidFill>
                  <a:srgbClr val="FF0000"/>
                </a:solidFill>
              </a:rPr>
              <a:t>I´d rather / </a:t>
            </a:r>
            <a:r>
              <a:rPr lang="sk-SK" dirty="0" err="1">
                <a:solidFill>
                  <a:srgbClr val="FF0000"/>
                </a:solidFill>
              </a:rPr>
              <a:t>I´d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better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i="1" dirty="0"/>
              <a:t>(I </a:t>
            </a:r>
            <a:r>
              <a:rPr lang="sk-SK" i="1" dirty="0" err="1"/>
              <a:t>would</a:t>
            </a:r>
            <a:r>
              <a:rPr lang="sk-SK" i="1" dirty="0"/>
              <a:t> rather watch TV.)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486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 To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Infinitive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–ING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3011" cy="4706980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Hate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Like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Prefer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Bother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Intend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Remember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Regret        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in MEANING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on                             !!!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8031889" y="1952369"/>
            <a:ext cx="271849" cy="2809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sk-SK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sk-S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8714" y="1151610"/>
            <a:ext cx="8987480" cy="539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359</Words>
  <Application>Microsoft Office PowerPoint</Application>
  <PresentationFormat>Širokouhlá</PresentationFormat>
  <Paragraphs>95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Motív Office</vt:lpstr>
      <vt:lpstr>Bare Infinitive, To Infinitive or -ing Form?</vt:lpstr>
      <vt:lpstr>-ING Form  We use -ing form after following verbs:</vt:lpstr>
      <vt:lpstr>-ING Form</vt:lpstr>
      <vt:lpstr>To Infinitive We use to infinitive after following verbs:</vt:lpstr>
      <vt:lpstr>To Infinitive</vt:lpstr>
      <vt:lpstr>Bare Infinitive</vt:lpstr>
      <vt:lpstr>Verbs that can be followed by To Infinitive or –ING form</vt:lpstr>
      <vt:lpstr>Compare: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Infinitive; To Infinitive or -ing Form?</dc:title>
  <dc:creator>aňo</dc:creator>
  <cp:lastModifiedBy>Pavlína Kristeková</cp:lastModifiedBy>
  <cp:revision>23</cp:revision>
  <dcterms:created xsi:type="dcterms:W3CDTF">2017-01-22T19:42:24Z</dcterms:created>
  <dcterms:modified xsi:type="dcterms:W3CDTF">2024-11-19T07:29:28Z</dcterms:modified>
</cp:coreProperties>
</file>