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0"/>
  </p:notes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CBA5D5A-4BB3-4FAA-B9D4-EE2281127A0F}">
  <a:tblStyle styleId="{2CBA5D5A-4BB3-4FAA-B9D4-EE2281127A0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35ed75ccf_0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35694cd56_0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134fb1cf8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1089721"/>
            <a:ext cx="7729200" cy="2775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929019"/>
            <a:ext cx="9094048"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4479971"/>
            <a:ext cx="9094048"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9733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5772000"/>
            <a:ext cx="9144000" cy="10860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5994936"/>
            <a:ext cx="8036700" cy="6928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grpSp>
        <p:nvGrpSpPr>
          <p:cNvPr id="670" name="Google Shape;670;p13"/>
          <p:cNvGrpSpPr/>
          <p:nvPr/>
        </p:nvGrpSpPr>
        <p:grpSpPr>
          <a:xfrm>
            <a:off x="28550" y="5134089"/>
            <a:ext cx="9094048"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5814668"/>
            <a:ext cx="9094048"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4772001"/>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68580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891923"/>
            <a:ext cx="7772400" cy="1546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2113513"/>
            <a:ext cx="7772400" cy="10464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929019"/>
            <a:ext cx="9094048"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4479971"/>
            <a:ext cx="9094048"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439200"/>
            <a:ext cx="9144000" cy="54188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2476000"/>
            <a:ext cx="5804400" cy="36556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
        <p:nvSpPr>
          <p:cNvPr id="222" name="Google Shape;222;p4"/>
          <p:cNvSpPr/>
          <p:nvPr/>
        </p:nvSpPr>
        <p:spPr>
          <a:xfrm>
            <a:off x="0" y="5349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4516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grpSp>
        <p:nvGrpSpPr>
          <p:cNvPr id="226" name="Google Shape;226;p5"/>
          <p:cNvGrpSpPr/>
          <p:nvPr/>
        </p:nvGrpSpPr>
        <p:grpSpPr>
          <a:xfrm>
            <a:off x="28550" y="5134089"/>
            <a:ext cx="9094048"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5814668"/>
            <a:ext cx="9094048"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4772001"/>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536704"/>
            <a:ext cx="7686000" cy="41312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200"/>
            <a:ext cx="4158900" cy="68580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
        <p:nvSpPr>
          <p:cNvPr id="333" name="Google Shape;333;p6"/>
          <p:cNvSpPr txBox="1">
            <a:spLocks noGrp="1"/>
          </p:cNvSpPr>
          <p:nvPr>
            <p:ph type="title"/>
          </p:nvPr>
        </p:nvSpPr>
        <p:spPr>
          <a:xfrm>
            <a:off x="452724" y="827893"/>
            <a:ext cx="3985200" cy="11432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883571"/>
            <a:ext cx="3985200" cy="41312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4516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5134089"/>
            <a:ext cx="9094048" cy="1724139"/>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5814668"/>
            <a:ext cx="9094048" cy="104356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4772001"/>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624012"/>
            <a:ext cx="3730800" cy="3805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624012"/>
            <a:ext cx="3730800" cy="3805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4516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5134089"/>
            <a:ext cx="9094048"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5814668"/>
            <a:ext cx="9094048"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4772001"/>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647831"/>
            <a:ext cx="2477400" cy="37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647831"/>
            <a:ext cx="2477400" cy="37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647831"/>
            <a:ext cx="2477400" cy="3757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4516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5134089"/>
            <a:ext cx="9094048"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5814668"/>
            <a:ext cx="9094048"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4772001"/>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5833"/>
            <a:ext cx="9144000" cy="10976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9552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2445" y="1534419"/>
            <a:ext cx="8097947" cy="1296483"/>
          </a:xfrm>
          <a:prstGeom prst="rect">
            <a:avLst/>
          </a:prstGeom>
        </p:spPr>
        <p:txBody>
          <a:bodyPr spcFirstLastPara="1" wrap="square" lIns="91425" tIns="91425" rIns="91425" bIns="91425" anchor="t" anchorCtr="0">
            <a:noAutofit/>
          </a:bodyPr>
          <a:lstStyle/>
          <a:p>
            <a:pPr lvl="0"/>
            <a:r>
              <a:rPr lang="pt-BR" sz="3600" b="1" dirty="0" smtClean="0">
                <a:latin typeface="+mj-lt"/>
              </a:rPr>
              <a:t>MODELAGEM, </a:t>
            </a:r>
            <a:r>
              <a:rPr lang="pt-BR" sz="3600" b="1" dirty="0" smtClean="0">
                <a:latin typeface="+mj-lt"/>
              </a:rPr>
              <a:t>OTIMIZAÇÃO </a:t>
            </a:r>
            <a:r>
              <a:rPr lang="pt-BR" sz="3600" b="1" dirty="0" smtClean="0">
                <a:latin typeface="+mj-lt"/>
              </a:rPr>
              <a:t>MONO E MULTIOBJETIVO, </a:t>
            </a:r>
            <a:r>
              <a:rPr lang="pt-BR" sz="3600" b="1" dirty="0" smtClean="0">
                <a:latin typeface="+mj-lt"/>
              </a:rPr>
              <a:t>DECISÃO</a:t>
            </a:r>
            <a:endParaRPr sz="3600" b="1" dirty="0">
              <a:latin typeface="+mj-lt"/>
            </a:endParaRPr>
          </a:p>
        </p:txBody>
      </p:sp>
      <p:sp>
        <p:nvSpPr>
          <p:cNvPr id="3" name="CaixaDeTexto 2"/>
          <p:cNvSpPr txBox="1"/>
          <p:nvPr/>
        </p:nvSpPr>
        <p:spPr>
          <a:xfrm>
            <a:off x="5409812" y="5301208"/>
            <a:ext cx="3228769" cy="584775"/>
          </a:xfrm>
          <a:prstGeom prst="rect">
            <a:avLst/>
          </a:prstGeom>
          <a:noFill/>
        </p:spPr>
        <p:txBody>
          <a:bodyPr wrap="none" rtlCol="0">
            <a:spAutoFit/>
          </a:bodyPr>
          <a:lstStyle/>
          <a:p>
            <a:pPr algn="r"/>
            <a:r>
              <a:rPr lang="pt-BR" sz="1600" b="1" dirty="0" smtClean="0">
                <a:solidFill>
                  <a:schemeClr val="bg1"/>
                </a:solidFill>
              </a:rPr>
              <a:t>Leonardo Carvalho </a:t>
            </a:r>
            <a:r>
              <a:rPr lang="pt-BR" sz="1600" b="1" dirty="0" err="1" smtClean="0">
                <a:solidFill>
                  <a:schemeClr val="bg1"/>
                </a:solidFill>
              </a:rPr>
              <a:t>Gabrich</a:t>
            </a:r>
            <a:endParaRPr lang="pt-BR" sz="1600" b="1" dirty="0" smtClean="0">
              <a:solidFill>
                <a:schemeClr val="bg1"/>
              </a:solidFill>
            </a:endParaRPr>
          </a:p>
          <a:p>
            <a:pPr algn="r"/>
            <a:r>
              <a:rPr lang="pt-BR" sz="1600" b="1" dirty="0" smtClean="0">
                <a:solidFill>
                  <a:schemeClr val="bg1"/>
                </a:solidFill>
              </a:rPr>
              <a:t>Samuel Marques Barbosa Lima</a:t>
            </a:r>
            <a:endParaRPr lang="pt-BR" sz="1600" b="1" dirty="0">
              <a:solidFill>
                <a:schemeClr val="bg1"/>
              </a:solidFill>
            </a:endParaRPr>
          </a:p>
        </p:txBody>
      </p:sp>
      <p:cxnSp>
        <p:nvCxnSpPr>
          <p:cNvPr id="5" name="Conector reto 4"/>
          <p:cNvCxnSpPr/>
          <p:nvPr/>
        </p:nvCxnSpPr>
        <p:spPr>
          <a:xfrm>
            <a:off x="0" y="2852936"/>
            <a:ext cx="7884368" cy="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647831"/>
            <a:ext cx="2477400" cy="375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647831"/>
            <a:ext cx="2477400" cy="375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647831"/>
            <a:ext cx="2477400" cy="375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827893"/>
            <a:ext cx="3985200" cy="11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2279485"/>
            <a:ext cx="3985200" cy="41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860" name="Google Shape;860;p24"/>
          <p:cNvPicPr preferRelativeResize="0"/>
          <p:nvPr/>
        </p:nvPicPr>
        <p:blipFill rotWithShape="1">
          <a:blip r:embed="rId3">
            <a:alphaModFix/>
          </a:blip>
          <a:srcRect l="33084" t="10435" r="23188" b="1652"/>
          <a:stretch/>
        </p:blipFill>
        <p:spPr>
          <a:xfrm>
            <a:off x="5546730" y="726503"/>
            <a:ext cx="3039851" cy="53991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4058176"/>
            <a:ext cx="3371400" cy="22092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9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873" name="Google Shape;873;p26"/>
          <p:cNvSpPr/>
          <p:nvPr/>
        </p:nvSpPr>
        <p:spPr>
          <a:xfrm rot="-711057">
            <a:off x="6976681" y="3963202"/>
            <a:ext cx="1620031" cy="92025"/>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6" y="3963202"/>
            <a:ext cx="1620031" cy="92025"/>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4052816"/>
            <a:ext cx="2053870" cy="1967832"/>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94" y="3963202"/>
            <a:ext cx="1620031" cy="92025"/>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972331"/>
            <a:ext cx="2053870" cy="1993476"/>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5" y="3963202"/>
            <a:ext cx="1620031" cy="92025"/>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4052816"/>
            <a:ext cx="2053870" cy="1967832"/>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6" y="3963202"/>
            <a:ext cx="1620031" cy="92025"/>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972331"/>
            <a:ext cx="2053870" cy="1993476"/>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823072"/>
          <a:ext cx="7207600" cy="2874668"/>
        </p:xfrm>
        <a:graphic>
          <a:graphicData uri="http://schemas.openxmlformats.org/drawingml/2006/table">
            <a:tbl>
              <a:tblPr>
                <a:noFill/>
                <a:tableStyleId>{2CBA5D5A-4BB3-4FAA-B9D4-EE2281127A0F}</a:tableStyleId>
              </a:tblPr>
              <a:tblGrid>
                <a:gridCol w="1801900"/>
                <a:gridCol w="1801900"/>
                <a:gridCol w="1801900"/>
                <a:gridCol w="1801900"/>
              </a:tblGrid>
              <a:tr h="718667">
                <a:tc>
                  <a:txBody>
                    <a:bodyPr/>
                    <a:lstStyle/>
                    <a:p>
                      <a:pPr marL="0" lvl="0" indent="0" algn="l" rtl="0">
                        <a:spcBef>
                          <a:spcPts val="0"/>
                        </a:spcBef>
                        <a:spcAft>
                          <a:spcPts val="0"/>
                        </a:spcAft>
                        <a:buNone/>
                      </a:pP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A</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B</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C</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r>
              <a:tr h="718667">
                <a:tc>
                  <a:txBody>
                    <a:bodyPr/>
                    <a:lstStyle/>
                    <a:p>
                      <a:pPr marL="0" lvl="0" indent="0" algn="r" rtl="0">
                        <a:spcBef>
                          <a:spcPts val="0"/>
                        </a:spcBef>
                        <a:spcAft>
                          <a:spcPts val="0"/>
                        </a:spcAft>
                        <a:buNone/>
                      </a:pPr>
                      <a:r>
                        <a:rPr lang="en" sz="2400">
                          <a:solidFill>
                            <a:srgbClr val="FFFFFF"/>
                          </a:solidFill>
                          <a:latin typeface="Titillium Web"/>
                          <a:ea typeface="Titillium Web"/>
                          <a:cs typeface="Titillium Web"/>
                          <a:sym typeface="Titillium Web"/>
                        </a:rPr>
                        <a:t>Yellow</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10</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20</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7</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r>
              <a:tr h="718667">
                <a:tc>
                  <a:txBody>
                    <a:bodyPr/>
                    <a:lstStyle/>
                    <a:p>
                      <a:pPr marL="0" lvl="0" indent="0" algn="r" rtl="0">
                        <a:spcBef>
                          <a:spcPts val="0"/>
                        </a:spcBef>
                        <a:spcAft>
                          <a:spcPts val="0"/>
                        </a:spcAft>
                        <a:buNone/>
                      </a:pPr>
                      <a:r>
                        <a:rPr lang="en" sz="2400">
                          <a:solidFill>
                            <a:srgbClr val="FFFFFF"/>
                          </a:solidFill>
                          <a:latin typeface="Titillium Web"/>
                          <a:ea typeface="Titillium Web"/>
                          <a:cs typeface="Titillium Web"/>
                          <a:sym typeface="Titillium Web"/>
                        </a:rPr>
                        <a:t>Blue</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30</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15</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10</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r>
              <a:tr h="718667">
                <a:tc>
                  <a:txBody>
                    <a:bodyPr/>
                    <a:lstStyle/>
                    <a:p>
                      <a:pPr marL="0" lvl="0" indent="0" algn="r" rtl="0">
                        <a:spcBef>
                          <a:spcPts val="0"/>
                        </a:spcBef>
                        <a:spcAft>
                          <a:spcPts val="0"/>
                        </a:spcAft>
                        <a:buNone/>
                      </a:pPr>
                      <a:r>
                        <a:rPr lang="en" sz="2400">
                          <a:solidFill>
                            <a:srgbClr val="FFFFFF"/>
                          </a:solidFill>
                          <a:latin typeface="Titillium Web"/>
                          <a:ea typeface="Titillium Web"/>
                          <a:cs typeface="Titillium Web"/>
                          <a:sym typeface="Titillium Web"/>
                        </a:rPr>
                        <a:t>Orange</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5</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24</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2400">
                          <a:solidFill>
                            <a:srgbClr val="FFFFFF"/>
                          </a:solidFill>
                          <a:latin typeface="Titillium Web"/>
                          <a:ea typeface="Titillium Web"/>
                          <a:cs typeface="Titillium Web"/>
                          <a:sym typeface="Titillium Web"/>
                        </a:rPr>
                        <a:t>16</a:t>
                      </a:r>
                      <a:endParaRPr sz="2400">
                        <a:solidFill>
                          <a:srgbClr val="FFFFFF"/>
                        </a:solidFill>
                        <a:latin typeface="Titillium Web"/>
                        <a:ea typeface="Titillium Web"/>
                        <a:cs typeface="Titillium Web"/>
                        <a:sym typeface="Titillium Web"/>
                      </a:endParaRPr>
                    </a:p>
                  </a:txBody>
                  <a:tcPr marL="91425" marR="91425" marT="91433" marB="91433"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r>
            </a:tbl>
          </a:graphicData>
        </a:graphic>
      </p:graphicFrame>
      <p:sp>
        <p:nvSpPr>
          <p:cNvPr id="908" name="Google Shape;908;p27"/>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456277"/>
            <a:ext cx="8028146" cy="509924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9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2643867"/>
            <a:ext cx="747900" cy="2700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917" name="Google Shape;917;p28"/>
          <p:cNvSpPr/>
          <p:nvPr/>
        </p:nvSpPr>
        <p:spPr>
          <a:xfrm>
            <a:off x="1152150" y="3100367"/>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5356533"/>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794500"/>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3458600"/>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5621996"/>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5666567"/>
            <a:ext cx="157200" cy="2096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1196723"/>
            <a:ext cx="7772400" cy="15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3359365"/>
            <a:ext cx="77724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965600"/>
            <a:ext cx="7772400" cy="119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811604"/>
            <a:ext cx="7772400" cy="6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4470800"/>
            <a:ext cx="7772400" cy="119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5316804"/>
            <a:ext cx="7772400" cy="6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718200"/>
            <a:ext cx="7772400" cy="119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3564204"/>
            <a:ext cx="7772400" cy="61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9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grpSp>
        <p:nvGrpSpPr>
          <p:cNvPr id="947" name="Google Shape;947;p31"/>
          <p:cNvGrpSpPr/>
          <p:nvPr/>
        </p:nvGrpSpPr>
        <p:grpSpPr>
          <a:xfrm>
            <a:off x="5410967" y="2164921"/>
            <a:ext cx="3175786" cy="4461555"/>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5" y="2165196"/>
            <a:ext cx="3407507" cy="446128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2164921"/>
            <a:ext cx="3175786" cy="4461555"/>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647832"/>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647832"/>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647832"/>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965" name="Google Shape;965;p32"/>
          <p:cNvSpPr txBox="1">
            <a:spLocks noGrp="1"/>
          </p:cNvSpPr>
          <p:nvPr>
            <p:ph type="body" idx="1"/>
          </p:nvPr>
        </p:nvSpPr>
        <p:spPr>
          <a:xfrm>
            <a:off x="739675" y="3445173"/>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3445173"/>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3445173"/>
            <a:ext cx="2477400" cy="182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INSTRUCTIONS FOR USE</a:t>
            </a:r>
            <a:endParaRPr dirty="0"/>
          </a:p>
        </p:txBody>
      </p:sp>
      <p:sp>
        <p:nvSpPr>
          <p:cNvPr id="785" name="Google Shape;785;p16"/>
          <p:cNvSpPr txBox="1">
            <a:spLocks noGrp="1"/>
          </p:cNvSpPr>
          <p:nvPr>
            <p:ph type="body" idx="2"/>
          </p:nvPr>
        </p:nvSpPr>
        <p:spPr>
          <a:xfrm>
            <a:off x="4694997" y="1624012"/>
            <a:ext cx="3730800" cy="380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solidFill>
                  <a:srgbClr val="FFFFFF"/>
                </a:solidFill>
              </a:rPr>
              <a:t>EDIT IN POWERPOINT®</a:t>
            </a:r>
            <a:endParaRPr sz="1400" dirty="0">
              <a:solidFill>
                <a:srgbClr val="FFFFFF"/>
              </a:solidFill>
            </a:endParaRPr>
          </a:p>
          <a:p>
            <a:pPr marL="0" lvl="0" indent="0" algn="l" rtl="0">
              <a:spcBef>
                <a:spcPts val="600"/>
              </a:spcBef>
              <a:spcAft>
                <a:spcPts val="0"/>
              </a:spcAft>
              <a:buNone/>
            </a:pPr>
            <a:r>
              <a:rPr lang="en" sz="1400" dirty="0">
                <a:solidFill>
                  <a:srgbClr val="FFFFFF"/>
                </a:solidFill>
              </a:rPr>
              <a:t>Click on the button under the presentation preview that says </a:t>
            </a:r>
            <a:r>
              <a:rPr lang="en" sz="1400" b="1" dirty="0">
                <a:solidFill>
                  <a:srgbClr val="FFFFFF"/>
                </a:solidFill>
              </a:rPr>
              <a:t>"Download as PowerPoint template"</a:t>
            </a:r>
            <a:r>
              <a:rPr lang="en" sz="1400" dirty="0">
                <a:solidFill>
                  <a:srgbClr val="FFFFFF"/>
                </a:solidFill>
              </a:rPr>
              <a:t>. You will get a .pptx file that you can edit in PowerPoint. </a:t>
            </a:r>
            <a:endParaRPr sz="1400" dirty="0">
              <a:solidFill>
                <a:srgbClr val="FFFFFF"/>
              </a:solidFill>
            </a:endParaRPr>
          </a:p>
          <a:p>
            <a:pPr marL="0" lvl="0" indent="0" algn="l" rtl="0">
              <a:spcBef>
                <a:spcPts val="600"/>
              </a:spcBef>
              <a:spcAft>
                <a:spcPts val="0"/>
              </a:spcAft>
              <a:buNone/>
            </a:pPr>
            <a:r>
              <a:rPr lang="en" sz="1400" dirty="0">
                <a:solidFill>
                  <a:srgbClr val="FFFFFF"/>
                </a:solidFill>
              </a:rPr>
              <a:t>Remember to download and install the fonts used in this presentation (you’ll find the links to the font files needed in the </a:t>
            </a:r>
            <a:r>
              <a:rPr lang="en" sz="1400" u="sng" dirty="0">
                <a:solidFill>
                  <a:srgbClr val="FFFFFF"/>
                </a:solidFill>
                <a:hlinkClick r:id="rId3" action="ppaction://hlinksldjump"/>
              </a:rPr>
              <a:t>Presentation design slide</a:t>
            </a:r>
            <a:r>
              <a:rPr lang="en" sz="1400" dirty="0">
                <a:solidFill>
                  <a:srgbClr val="FFFFFF"/>
                </a:solidFill>
              </a:rPr>
              <a:t>)</a:t>
            </a:r>
            <a:endParaRPr sz="1400" dirty="0">
              <a:solidFill>
                <a:srgbClr val="FFFFFF"/>
              </a:solidFill>
            </a:endParaRPr>
          </a:p>
          <a:p>
            <a:pPr marL="0" lvl="0" indent="0" algn="l" rtl="0">
              <a:spcBef>
                <a:spcPts val="600"/>
              </a:spcBef>
              <a:spcAft>
                <a:spcPts val="0"/>
              </a:spcAft>
              <a:buClr>
                <a:schemeClr val="dk1"/>
              </a:buClr>
              <a:buSzPts val="1100"/>
              <a:buFont typeface="Arial"/>
              <a:buNone/>
            </a:pPr>
            <a:endParaRPr sz="1400" b="1" dirty="0">
              <a:solidFill>
                <a:srgbClr val="FFFFFF"/>
              </a:solidFill>
            </a:endParaRPr>
          </a:p>
        </p:txBody>
      </p:sp>
      <p:sp>
        <p:nvSpPr>
          <p:cNvPr id="786" name="Google Shape;786;p16"/>
          <p:cNvSpPr txBox="1">
            <a:spLocks noGrp="1"/>
          </p:cNvSpPr>
          <p:nvPr>
            <p:ph type="body" idx="1"/>
          </p:nvPr>
        </p:nvSpPr>
        <p:spPr>
          <a:xfrm>
            <a:off x="739675" y="1624012"/>
            <a:ext cx="3730800" cy="380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b="1" dirty="0">
                <a:solidFill>
                  <a:srgbClr val="FFFFFF"/>
                </a:solidFill>
              </a:rPr>
              <a:t>EDIT IN GOOGLE SLIDES</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dirty="0">
                <a:solidFill>
                  <a:srgbClr val="FFFFFF"/>
                </a:solidFill>
              </a:rPr>
              <a:t>Click on the button under the presentation preview that says </a:t>
            </a:r>
            <a:r>
              <a:rPr lang="en" sz="1400" b="1" dirty="0">
                <a:solidFill>
                  <a:srgbClr val="FFFFFF"/>
                </a:solidFill>
              </a:rPr>
              <a:t>"Use as Google Slides Theme"</a:t>
            </a:r>
            <a:r>
              <a:rPr lang="en" sz="1400" dirty="0">
                <a:solidFill>
                  <a:srgbClr val="FFFFFF"/>
                </a:solidFill>
              </a:rPr>
              <a:t>.</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dirty="0">
                <a:solidFill>
                  <a:srgbClr val="FFFFFF"/>
                </a:solidFill>
              </a:rPr>
              <a:t>You will get a copy of this document on your Google Drive and will be able to edit, add or delete slides.</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b="1" dirty="0">
                <a:solidFill>
                  <a:srgbClr val="FFFFFF"/>
                </a:solidFill>
              </a:rPr>
              <a:t>You have to be signed in to your Google account.</a:t>
            </a:r>
            <a:endParaRPr sz="1400" dirty="0">
              <a:solidFill>
                <a:srgbClr val="FFFFFF"/>
              </a:solidFill>
            </a:endParaRPr>
          </a:p>
        </p:txBody>
      </p:sp>
      <p:sp>
        <p:nvSpPr>
          <p:cNvPr id="787" name="Google Shape;787;p16"/>
          <p:cNvSpPr txBox="1">
            <a:spLocks noGrp="1"/>
          </p:cNvSpPr>
          <p:nvPr>
            <p:ph type="body" idx="2"/>
          </p:nvPr>
        </p:nvSpPr>
        <p:spPr>
          <a:xfrm>
            <a:off x="739675" y="4843361"/>
            <a:ext cx="7686000" cy="15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FFFFFF"/>
                </a:solidFill>
              </a:rPr>
              <a:t>More info on how to use this template at </a:t>
            </a:r>
            <a:r>
              <a:rPr lang="en" sz="1000" b="1" u="sng">
                <a:solidFill>
                  <a:srgbClr val="FFFFFF"/>
                </a:solidFill>
                <a:hlinkClick r:id="rId4"/>
              </a:rPr>
              <a:t>www.slidescarnival.com/help-use-presentation-template</a:t>
            </a:r>
            <a:endParaRPr sz="1000" b="1">
              <a:solidFill>
                <a:srgbClr val="FFFFFF"/>
              </a:solidFill>
            </a:endParaRPr>
          </a:p>
          <a:p>
            <a:pPr marL="0" lvl="0" indent="0" algn="l" rtl="0">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marL="0" lvl="0" indent="0" algn="l" rtl="0">
              <a:spcBef>
                <a:spcPts val="0"/>
              </a:spcBef>
              <a:spcAft>
                <a:spcPts val="0"/>
              </a:spcAft>
              <a:buClr>
                <a:schemeClr val="dk1"/>
              </a:buClr>
              <a:buSzPts val="1100"/>
              <a:buFont typeface="Arial"/>
              <a:buNone/>
            </a:pPr>
            <a:endParaRPr sz="1000">
              <a:solidFill>
                <a:srgbClr val="FFFFFF"/>
              </a:solidFill>
            </a:endParaRPr>
          </a:p>
          <a:p>
            <a:pPr marL="0" lvl="0" indent="0" algn="l" rtl="0">
              <a:spcBef>
                <a:spcPts val="0"/>
              </a:spcBef>
              <a:spcAft>
                <a:spcPts val="0"/>
              </a:spcAft>
              <a:buNone/>
            </a:pPr>
            <a:endParaRPr sz="1000">
              <a:solidFill>
                <a:srgbClr val="FFFFFF"/>
              </a:solidFill>
            </a:endParaRPr>
          </a:p>
        </p:txBody>
      </p:sp>
      <p:sp>
        <p:nvSpPr>
          <p:cNvPr id="788" name="Google Shape;788;p16"/>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5994936"/>
            <a:ext cx="8036700" cy="6928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Google Shape;973;p33"/>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pic>
        <p:nvPicPr>
          <p:cNvPr id="974" name="Google Shape;974;p33"/>
          <p:cNvPicPr preferRelativeResize="0"/>
          <p:nvPr/>
        </p:nvPicPr>
        <p:blipFill>
          <a:blip r:embed="rId4">
            <a:alphaModFix/>
          </a:blip>
          <a:stretch>
            <a:fillRect/>
          </a:stretch>
        </p:blipFill>
        <p:spPr>
          <a:xfrm>
            <a:off x="2196703" y="101603"/>
            <a:ext cx="4750594" cy="5543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34"/>
          <p:cNvSpPr txBox="1">
            <a:spLocks noGrp="1"/>
          </p:cNvSpPr>
          <p:nvPr>
            <p:ph type="body" idx="4294967295"/>
          </p:nvPr>
        </p:nvSpPr>
        <p:spPr>
          <a:xfrm>
            <a:off x="457200" y="842436"/>
            <a:ext cx="3703200" cy="52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80" name="Google Shape;980;p3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
        <p:nvSpPr>
          <p:cNvPr id="981" name="Google Shape;981;p34"/>
          <p:cNvSpPr/>
          <p:nvPr/>
        </p:nvSpPr>
        <p:spPr>
          <a:xfrm>
            <a:off x="5223575" y="1047717"/>
            <a:ext cx="2007300" cy="476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Google Shape;982;p34"/>
          <p:cNvGrpSpPr/>
          <p:nvPr/>
        </p:nvGrpSpPr>
        <p:grpSpPr>
          <a:xfrm>
            <a:off x="5164450" y="498099"/>
            <a:ext cx="2119546" cy="5861812"/>
            <a:chOff x="2547150" y="238125"/>
            <a:chExt cx="2525675" cy="5238750"/>
          </a:xfrm>
        </p:grpSpPr>
        <p:sp>
          <p:nvSpPr>
            <p:cNvPr id="983" name="Google Shape;983;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5"/>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992" name="Google Shape;992;p35"/>
          <p:cNvSpPr txBox="1">
            <a:spLocks noGrp="1"/>
          </p:cNvSpPr>
          <p:nvPr>
            <p:ph type="body" idx="4294967295"/>
          </p:nvPr>
        </p:nvSpPr>
        <p:spPr>
          <a:xfrm>
            <a:off x="457200" y="842436"/>
            <a:ext cx="3703200" cy="52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5"/>
          <p:cNvSpPr/>
          <p:nvPr/>
        </p:nvSpPr>
        <p:spPr>
          <a:xfrm>
            <a:off x="5000200" y="1135033"/>
            <a:ext cx="2598600" cy="45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Google Shape;994;p35"/>
          <p:cNvGrpSpPr/>
          <p:nvPr/>
        </p:nvGrpSpPr>
        <p:grpSpPr>
          <a:xfrm>
            <a:off x="4935502" y="621280"/>
            <a:ext cx="2736410" cy="5629911"/>
            <a:chOff x="2112475" y="238125"/>
            <a:chExt cx="3395050" cy="5238750"/>
          </a:xfrm>
        </p:grpSpPr>
        <p:sp>
          <p:nvSpPr>
            <p:cNvPr id="995" name="Google Shape;995;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6"/>
          <p:cNvSpPr/>
          <p:nvPr/>
        </p:nvSpPr>
        <p:spPr>
          <a:xfrm>
            <a:off x="3670450" y="1087251"/>
            <a:ext cx="4857392" cy="504204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73715" y="1355003"/>
            <a:ext cx="4450800" cy="378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Google Shape;1005;p36"/>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
        <p:nvSpPr>
          <p:cNvPr id="1006" name="Google Shape;1006;p36"/>
          <p:cNvSpPr txBox="1">
            <a:spLocks noGrp="1"/>
          </p:cNvSpPr>
          <p:nvPr>
            <p:ph type="body" idx="4294967295"/>
          </p:nvPr>
        </p:nvSpPr>
        <p:spPr>
          <a:xfrm>
            <a:off x="457200" y="842433"/>
            <a:ext cx="2383500" cy="52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37"/>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
        <p:nvSpPr>
          <p:cNvPr id="1012" name="Google Shape;1012;p37"/>
          <p:cNvSpPr txBox="1">
            <a:spLocks noGrp="1"/>
          </p:cNvSpPr>
          <p:nvPr>
            <p:ph type="title"/>
          </p:nvPr>
        </p:nvSpPr>
        <p:spPr>
          <a:xfrm>
            <a:off x="452724" y="1062552"/>
            <a:ext cx="3985200" cy="11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13" name="Google Shape;1013;p37"/>
          <p:cNvSpPr txBox="1">
            <a:spLocks noGrp="1"/>
          </p:cNvSpPr>
          <p:nvPr>
            <p:ph type="body" idx="1"/>
          </p:nvPr>
        </p:nvSpPr>
        <p:spPr>
          <a:xfrm>
            <a:off x="452727" y="2622967"/>
            <a:ext cx="3985200" cy="41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14" name="Google Shape;1014;p37"/>
          <p:cNvPicPr preferRelativeResize="0"/>
          <p:nvPr/>
        </p:nvPicPr>
        <p:blipFill rotWithShape="1">
          <a:blip r:embed="rId3">
            <a:alphaModFix/>
          </a:blip>
          <a:srcRect l="29032" t="-74" r="24357" b="6947"/>
          <a:stretch/>
        </p:blipFill>
        <p:spPr>
          <a:xfrm>
            <a:off x="5546725" y="726500"/>
            <a:ext cx="3039850" cy="53991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38"/>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20" name="Google Shape;1020;p38"/>
          <p:cNvSpPr txBox="1">
            <a:spLocks noGrp="1"/>
          </p:cNvSpPr>
          <p:nvPr>
            <p:ph type="body" idx="1"/>
          </p:nvPr>
        </p:nvSpPr>
        <p:spPr>
          <a:xfrm>
            <a:off x="739680" y="1536704"/>
            <a:ext cx="7686000" cy="41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Google Shape;1021;p38"/>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39"/>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27" name="Google Shape;1027;p39"/>
          <p:cNvSpPr txBox="1">
            <a:spLocks noGrp="1"/>
          </p:cNvSpPr>
          <p:nvPr>
            <p:ph type="body" idx="1"/>
          </p:nvPr>
        </p:nvSpPr>
        <p:spPr>
          <a:xfrm>
            <a:off x="739680" y="1536704"/>
            <a:ext cx="7686000" cy="41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28" name="Google Shape;1028;p39"/>
          <p:cNvSpPr txBox="1"/>
          <p:nvPr/>
        </p:nvSpPr>
        <p:spPr>
          <a:xfrm>
            <a:off x="739675" y="4248033"/>
            <a:ext cx="7686000" cy="7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29" name="Google Shape;1029;p39"/>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033"/>
        <p:cNvGrpSpPr/>
        <p:nvPr/>
      </p:nvGrpSpPr>
      <p:grpSpPr>
        <a:xfrm>
          <a:off x="0" y="0"/>
          <a:ext cx="0" cy="0"/>
          <a:chOff x="0" y="0"/>
          <a:chExt cx="0" cy="0"/>
        </a:xfrm>
      </p:grpSpPr>
      <p:sp>
        <p:nvSpPr>
          <p:cNvPr id="1034" name="Google Shape;1034;p40"/>
          <p:cNvSpPr txBox="1"/>
          <p:nvPr/>
        </p:nvSpPr>
        <p:spPr>
          <a:xfrm>
            <a:off x="6248575" y="416100"/>
            <a:ext cx="2592000" cy="20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52" y="444029"/>
            <a:ext cx="342903" cy="596391"/>
            <a:chOff x="590250" y="244200"/>
            <a:chExt cx="407975" cy="532175"/>
          </a:xfrm>
        </p:grpSpPr>
        <p:sp>
          <p:nvSpPr>
            <p:cNvPr id="1036" name="Google Shape;1036;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40"/>
          <p:cNvGrpSpPr/>
          <p:nvPr/>
        </p:nvGrpSpPr>
        <p:grpSpPr>
          <a:xfrm>
            <a:off x="901439" y="532056"/>
            <a:ext cx="372594" cy="413525"/>
            <a:chOff x="1247825" y="322750"/>
            <a:chExt cx="443300" cy="369000"/>
          </a:xfrm>
        </p:grpSpPr>
        <p:sp>
          <p:nvSpPr>
            <p:cNvPr id="1051" name="Google Shape;1051;p4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0"/>
          <p:cNvGrpSpPr/>
          <p:nvPr/>
        </p:nvGrpSpPr>
        <p:grpSpPr>
          <a:xfrm>
            <a:off x="1474618" y="530009"/>
            <a:ext cx="356204" cy="417616"/>
            <a:chOff x="1929775" y="320925"/>
            <a:chExt cx="423800" cy="372650"/>
          </a:xfrm>
        </p:grpSpPr>
        <p:sp>
          <p:nvSpPr>
            <p:cNvPr id="1057" name="Google Shape;1057;p4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0"/>
          <p:cNvSpPr/>
          <p:nvPr/>
        </p:nvSpPr>
        <p:spPr>
          <a:xfrm>
            <a:off x="2071925" y="515005"/>
            <a:ext cx="291717" cy="447651"/>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656892" y="516379"/>
            <a:ext cx="251793" cy="444904"/>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40"/>
          <p:cNvGrpSpPr/>
          <p:nvPr/>
        </p:nvGrpSpPr>
        <p:grpSpPr>
          <a:xfrm>
            <a:off x="3744267" y="482915"/>
            <a:ext cx="336767" cy="511780"/>
            <a:chOff x="4630125" y="278900"/>
            <a:chExt cx="400675" cy="456675"/>
          </a:xfrm>
        </p:grpSpPr>
        <p:sp>
          <p:nvSpPr>
            <p:cNvPr id="1065" name="Google Shape;1065;p4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40"/>
          <p:cNvSpPr/>
          <p:nvPr/>
        </p:nvSpPr>
        <p:spPr>
          <a:xfrm>
            <a:off x="4284856" y="514333"/>
            <a:ext cx="385895" cy="448995"/>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40"/>
          <p:cNvGrpSpPr/>
          <p:nvPr/>
        </p:nvGrpSpPr>
        <p:grpSpPr>
          <a:xfrm>
            <a:off x="353874" y="1211655"/>
            <a:ext cx="342882" cy="557504"/>
            <a:chOff x="596350" y="929175"/>
            <a:chExt cx="407950" cy="497475"/>
          </a:xfrm>
        </p:grpSpPr>
        <p:sp>
          <p:nvSpPr>
            <p:cNvPr id="1071" name="Google Shape;1071;p4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0"/>
          <p:cNvGrpSpPr/>
          <p:nvPr/>
        </p:nvGrpSpPr>
        <p:grpSpPr>
          <a:xfrm>
            <a:off x="1478190" y="1292876"/>
            <a:ext cx="349060" cy="398509"/>
            <a:chOff x="1934025" y="1001650"/>
            <a:chExt cx="415300" cy="355600"/>
          </a:xfrm>
        </p:grpSpPr>
        <p:sp>
          <p:nvSpPr>
            <p:cNvPr id="1079" name="Google Shape;1079;p4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40"/>
          <p:cNvSpPr/>
          <p:nvPr/>
        </p:nvSpPr>
        <p:spPr>
          <a:xfrm>
            <a:off x="2042254" y="1259468"/>
            <a:ext cx="351077" cy="4653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607759" y="1282664"/>
            <a:ext cx="350068" cy="41898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3177876" y="1286085"/>
            <a:ext cx="339835" cy="412153"/>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3754139" y="1290175"/>
            <a:ext cx="317310" cy="40397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0"/>
          <p:cNvGrpSpPr/>
          <p:nvPr/>
        </p:nvGrpSpPr>
        <p:grpSpPr>
          <a:xfrm>
            <a:off x="4302585" y="1262845"/>
            <a:ext cx="350068" cy="467431"/>
            <a:chOff x="5294400" y="974850"/>
            <a:chExt cx="416500" cy="417100"/>
          </a:xfrm>
        </p:grpSpPr>
        <p:sp>
          <p:nvSpPr>
            <p:cNvPr id="1088" name="Google Shape;1088;p4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0"/>
          <p:cNvGrpSpPr/>
          <p:nvPr/>
        </p:nvGrpSpPr>
        <p:grpSpPr>
          <a:xfrm>
            <a:off x="4825607" y="1210313"/>
            <a:ext cx="433992" cy="563639"/>
            <a:chOff x="5916675" y="927975"/>
            <a:chExt cx="516350" cy="502950"/>
          </a:xfrm>
        </p:grpSpPr>
        <p:sp>
          <p:nvSpPr>
            <p:cNvPr id="1091" name="Google Shape;109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0"/>
          <p:cNvGrpSpPr/>
          <p:nvPr/>
        </p:nvGrpSpPr>
        <p:grpSpPr>
          <a:xfrm>
            <a:off x="327256" y="2076197"/>
            <a:ext cx="391001" cy="352113"/>
            <a:chOff x="564675" y="1700625"/>
            <a:chExt cx="465200" cy="314200"/>
          </a:xfrm>
        </p:grpSpPr>
        <p:sp>
          <p:nvSpPr>
            <p:cNvPr id="1094" name="Google Shape;1094;p4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892240" y="1990211"/>
            <a:ext cx="391001" cy="510436"/>
            <a:chOff x="1236875" y="1623900"/>
            <a:chExt cx="465200" cy="455475"/>
          </a:xfrm>
        </p:grpSpPr>
        <p:sp>
          <p:nvSpPr>
            <p:cNvPr id="1098" name="Google Shape;1098;p4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40"/>
          <p:cNvGrpSpPr/>
          <p:nvPr/>
        </p:nvGrpSpPr>
        <p:grpSpPr>
          <a:xfrm>
            <a:off x="1469490" y="2001139"/>
            <a:ext cx="366458" cy="488583"/>
            <a:chOff x="1923675" y="1633650"/>
            <a:chExt cx="436000" cy="435975"/>
          </a:xfrm>
        </p:grpSpPr>
        <p:sp>
          <p:nvSpPr>
            <p:cNvPr id="1106" name="Google Shape;1106;p4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0"/>
          <p:cNvGrpSpPr/>
          <p:nvPr/>
        </p:nvGrpSpPr>
        <p:grpSpPr>
          <a:xfrm>
            <a:off x="2032946" y="1999094"/>
            <a:ext cx="369505" cy="492673"/>
            <a:chOff x="2594050" y="1631825"/>
            <a:chExt cx="439625" cy="439625"/>
          </a:xfrm>
        </p:grpSpPr>
        <p:sp>
          <p:nvSpPr>
            <p:cNvPr id="1113" name="Google Shape;1113;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0"/>
          <p:cNvSpPr/>
          <p:nvPr/>
        </p:nvSpPr>
        <p:spPr>
          <a:xfrm>
            <a:off x="2614404" y="2020990"/>
            <a:ext cx="336767"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0"/>
          <p:cNvGrpSpPr/>
          <p:nvPr/>
        </p:nvGrpSpPr>
        <p:grpSpPr>
          <a:xfrm>
            <a:off x="3197708" y="1962252"/>
            <a:ext cx="299911" cy="566357"/>
            <a:chOff x="3979850" y="1598950"/>
            <a:chExt cx="356825" cy="505375"/>
          </a:xfrm>
        </p:grpSpPr>
        <p:sp>
          <p:nvSpPr>
            <p:cNvPr id="1119" name="Google Shape;1119;p4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0"/>
          <p:cNvGrpSpPr/>
          <p:nvPr/>
        </p:nvGrpSpPr>
        <p:grpSpPr>
          <a:xfrm>
            <a:off x="3715096" y="2083703"/>
            <a:ext cx="395098" cy="323452"/>
            <a:chOff x="4595425" y="1707325"/>
            <a:chExt cx="470075" cy="288625"/>
          </a:xfrm>
        </p:grpSpPr>
        <p:sp>
          <p:nvSpPr>
            <p:cNvPr id="1122" name="Google Shape;1122;p4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0"/>
          <p:cNvGrpSpPr/>
          <p:nvPr/>
        </p:nvGrpSpPr>
        <p:grpSpPr>
          <a:xfrm>
            <a:off x="4299013" y="2004557"/>
            <a:ext cx="357234" cy="481747"/>
            <a:chOff x="5290150" y="1636700"/>
            <a:chExt cx="425025" cy="429875"/>
          </a:xfrm>
        </p:grpSpPr>
        <p:sp>
          <p:nvSpPr>
            <p:cNvPr id="1128" name="Google Shape;1128;p4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0"/>
          <p:cNvGrpSpPr/>
          <p:nvPr/>
        </p:nvGrpSpPr>
        <p:grpSpPr>
          <a:xfrm>
            <a:off x="4862967" y="1990213"/>
            <a:ext cx="359272" cy="502255"/>
            <a:chOff x="5961125" y="1623900"/>
            <a:chExt cx="427450" cy="448175"/>
          </a:xfrm>
        </p:grpSpPr>
        <p:sp>
          <p:nvSpPr>
            <p:cNvPr id="1131" name="Google Shape;1131;p4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0"/>
          <p:cNvGrpSpPr/>
          <p:nvPr/>
        </p:nvGrpSpPr>
        <p:grpSpPr>
          <a:xfrm>
            <a:off x="5415664" y="2003183"/>
            <a:ext cx="383835" cy="484492"/>
            <a:chOff x="6618700" y="1635475"/>
            <a:chExt cx="456675" cy="432325"/>
          </a:xfrm>
        </p:grpSpPr>
        <p:sp>
          <p:nvSpPr>
            <p:cNvPr id="1139" name="Google Shape;1139;p4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0"/>
          <p:cNvGrpSpPr/>
          <p:nvPr/>
        </p:nvGrpSpPr>
        <p:grpSpPr>
          <a:xfrm>
            <a:off x="370752" y="2781067"/>
            <a:ext cx="304009" cy="435351"/>
            <a:chOff x="616425" y="2329600"/>
            <a:chExt cx="361700" cy="388475"/>
          </a:xfrm>
        </p:grpSpPr>
        <p:sp>
          <p:nvSpPr>
            <p:cNvPr id="1145" name="Google Shape;1145;p4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0"/>
          <p:cNvGrpSpPr/>
          <p:nvPr/>
        </p:nvGrpSpPr>
        <p:grpSpPr>
          <a:xfrm>
            <a:off x="927557" y="2785157"/>
            <a:ext cx="320378" cy="427171"/>
            <a:chOff x="1278900" y="2333250"/>
            <a:chExt cx="381175" cy="381175"/>
          </a:xfrm>
        </p:grpSpPr>
        <p:sp>
          <p:nvSpPr>
            <p:cNvPr id="1154" name="Google Shape;1154;p4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0"/>
          <p:cNvGrpSpPr/>
          <p:nvPr/>
        </p:nvGrpSpPr>
        <p:grpSpPr>
          <a:xfrm>
            <a:off x="1492525" y="2785157"/>
            <a:ext cx="320399" cy="427171"/>
            <a:chOff x="1951075" y="2333250"/>
            <a:chExt cx="381200" cy="381175"/>
          </a:xfrm>
        </p:grpSpPr>
        <p:sp>
          <p:nvSpPr>
            <p:cNvPr id="1159" name="Google Shape;1159;p4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0"/>
          <p:cNvGrpSpPr/>
          <p:nvPr/>
        </p:nvGrpSpPr>
        <p:grpSpPr>
          <a:xfrm>
            <a:off x="2057504" y="2785157"/>
            <a:ext cx="320378" cy="427171"/>
            <a:chOff x="2623275" y="2333250"/>
            <a:chExt cx="381175" cy="381175"/>
          </a:xfrm>
        </p:grpSpPr>
        <p:sp>
          <p:nvSpPr>
            <p:cNvPr id="1164" name="Google Shape;1164;p4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0"/>
          <p:cNvGrpSpPr/>
          <p:nvPr/>
        </p:nvGrpSpPr>
        <p:grpSpPr>
          <a:xfrm>
            <a:off x="2697214" y="2711474"/>
            <a:ext cx="170937" cy="569103"/>
            <a:chOff x="3384375" y="2267500"/>
            <a:chExt cx="203375" cy="507825"/>
          </a:xfrm>
        </p:grpSpPr>
        <p:sp>
          <p:nvSpPr>
            <p:cNvPr id="1169" name="Google Shape;1169;p4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0"/>
          <p:cNvGrpSpPr/>
          <p:nvPr/>
        </p:nvGrpSpPr>
        <p:grpSpPr>
          <a:xfrm>
            <a:off x="3842518" y="2783783"/>
            <a:ext cx="140237" cy="424452"/>
            <a:chOff x="4747025" y="2332025"/>
            <a:chExt cx="166850" cy="378750"/>
          </a:xfrm>
        </p:grpSpPr>
        <p:sp>
          <p:nvSpPr>
            <p:cNvPr id="1172" name="Google Shape;1172;p4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0"/>
          <p:cNvGrpSpPr/>
          <p:nvPr/>
        </p:nvGrpSpPr>
        <p:grpSpPr>
          <a:xfrm>
            <a:off x="3274992" y="2714191"/>
            <a:ext cx="145343" cy="563639"/>
            <a:chOff x="4071800" y="2269925"/>
            <a:chExt cx="172925" cy="502950"/>
          </a:xfrm>
        </p:grpSpPr>
        <p:sp>
          <p:nvSpPr>
            <p:cNvPr id="1175" name="Google Shape;1175;p4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0"/>
          <p:cNvSpPr/>
          <p:nvPr/>
        </p:nvSpPr>
        <p:spPr>
          <a:xfrm>
            <a:off x="4317611" y="2773655"/>
            <a:ext cx="320378" cy="450368"/>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0"/>
          <p:cNvGrpSpPr/>
          <p:nvPr/>
        </p:nvGrpSpPr>
        <p:grpSpPr>
          <a:xfrm>
            <a:off x="4872697" y="2781739"/>
            <a:ext cx="345971" cy="434007"/>
            <a:chOff x="5972700" y="2330200"/>
            <a:chExt cx="411625" cy="387275"/>
          </a:xfrm>
        </p:grpSpPr>
        <p:sp>
          <p:nvSpPr>
            <p:cNvPr id="1179" name="Google Shape;1179;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0"/>
          <p:cNvGrpSpPr/>
          <p:nvPr/>
        </p:nvGrpSpPr>
        <p:grpSpPr>
          <a:xfrm>
            <a:off x="467993" y="3485911"/>
            <a:ext cx="109538" cy="532260"/>
            <a:chOff x="732125" y="2958550"/>
            <a:chExt cx="130325" cy="474950"/>
          </a:xfrm>
        </p:grpSpPr>
        <p:sp>
          <p:nvSpPr>
            <p:cNvPr id="1182" name="Google Shape;1182;p4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0"/>
          <p:cNvSpPr/>
          <p:nvPr/>
        </p:nvSpPr>
        <p:spPr>
          <a:xfrm>
            <a:off x="1484913" y="3464880"/>
            <a:ext cx="335738" cy="574565"/>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963405" y="3464880"/>
            <a:ext cx="248746" cy="57456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40"/>
          <p:cNvGrpSpPr/>
          <p:nvPr/>
        </p:nvGrpSpPr>
        <p:grpSpPr>
          <a:xfrm>
            <a:off x="2023742" y="3502971"/>
            <a:ext cx="387933" cy="489956"/>
            <a:chOff x="2583100" y="2973775"/>
            <a:chExt cx="461550" cy="437200"/>
          </a:xfrm>
        </p:grpSpPr>
        <p:sp>
          <p:nvSpPr>
            <p:cNvPr id="1193" name="Google Shape;1193;p4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0"/>
          <p:cNvSpPr/>
          <p:nvPr/>
        </p:nvSpPr>
        <p:spPr>
          <a:xfrm>
            <a:off x="3734681" y="3514697"/>
            <a:ext cx="356204" cy="474939"/>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0"/>
          <p:cNvGrpSpPr/>
          <p:nvPr/>
        </p:nvGrpSpPr>
        <p:grpSpPr>
          <a:xfrm>
            <a:off x="4263186" y="3540515"/>
            <a:ext cx="435022" cy="431260"/>
            <a:chOff x="5247525" y="3007275"/>
            <a:chExt cx="517575" cy="384825"/>
          </a:xfrm>
        </p:grpSpPr>
        <p:sp>
          <p:nvSpPr>
            <p:cNvPr id="1197" name="Google Shape;1197;p4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0"/>
          <p:cNvGrpSpPr/>
          <p:nvPr/>
        </p:nvGrpSpPr>
        <p:grpSpPr>
          <a:xfrm>
            <a:off x="3174172" y="3515944"/>
            <a:ext cx="342882" cy="466757"/>
            <a:chOff x="3951850" y="2985350"/>
            <a:chExt cx="407950" cy="416500"/>
          </a:xfrm>
        </p:grpSpPr>
        <p:sp>
          <p:nvSpPr>
            <p:cNvPr id="1200" name="Google Shape;1200;p4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0"/>
          <p:cNvGrpSpPr/>
          <p:nvPr/>
        </p:nvGrpSpPr>
        <p:grpSpPr>
          <a:xfrm>
            <a:off x="330844" y="4302009"/>
            <a:ext cx="397136" cy="406689"/>
            <a:chOff x="568950" y="3686775"/>
            <a:chExt cx="472500" cy="362900"/>
          </a:xfrm>
        </p:grpSpPr>
        <p:sp>
          <p:nvSpPr>
            <p:cNvPr id="1205" name="Google Shape;1205;p4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0"/>
          <p:cNvSpPr/>
          <p:nvPr/>
        </p:nvSpPr>
        <p:spPr>
          <a:xfrm>
            <a:off x="4907691" y="3492869"/>
            <a:ext cx="270221" cy="518616"/>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0"/>
          <p:cNvGrpSpPr/>
          <p:nvPr/>
        </p:nvGrpSpPr>
        <p:grpSpPr>
          <a:xfrm>
            <a:off x="898896" y="4336132"/>
            <a:ext cx="377700" cy="338469"/>
            <a:chOff x="1244800" y="3717225"/>
            <a:chExt cx="449375" cy="302025"/>
          </a:xfrm>
        </p:grpSpPr>
        <p:sp>
          <p:nvSpPr>
            <p:cNvPr id="1210" name="Google Shape;1210;p4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0"/>
          <p:cNvGrpSpPr/>
          <p:nvPr/>
        </p:nvGrpSpPr>
        <p:grpSpPr>
          <a:xfrm>
            <a:off x="1468991" y="4310187"/>
            <a:ext cx="367467" cy="382820"/>
            <a:chOff x="1923075" y="3694075"/>
            <a:chExt cx="437200" cy="341600"/>
          </a:xfrm>
        </p:grpSpPr>
        <p:sp>
          <p:nvSpPr>
            <p:cNvPr id="1217" name="Google Shape;1217;p4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0"/>
          <p:cNvGrpSpPr/>
          <p:nvPr/>
        </p:nvGrpSpPr>
        <p:grpSpPr>
          <a:xfrm>
            <a:off x="2037547" y="4304053"/>
            <a:ext cx="360301" cy="394419"/>
            <a:chOff x="2599525" y="3688600"/>
            <a:chExt cx="428675" cy="351950"/>
          </a:xfrm>
        </p:grpSpPr>
        <p:sp>
          <p:nvSpPr>
            <p:cNvPr id="1227" name="Google Shape;1227;p4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2619925" y="4276765"/>
            <a:ext cx="333700" cy="438769"/>
            <a:chOff x="3292425" y="3664250"/>
            <a:chExt cx="397025" cy="391525"/>
          </a:xfrm>
        </p:grpSpPr>
        <p:sp>
          <p:nvSpPr>
            <p:cNvPr id="1231" name="Google Shape;1231;p4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40"/>
          <p:cNvGrpSpPr/>
          <p:nvPr/>
        </p:nvGrpSpPr>
        <p:grpSpPr>
          <a:xfrm>
            <a:off x="3157782" y="4333388"/>
            <a:ext cx="369526" cy="357577"/>
            <a:chOff x="3932350" y="3714775"/>
            <a:chExt cx="439650" cy="319075"/>
          </a:xfrm>
        </p:grpSpPr>
        <p:sp>
          <p:nvSpPr>
            <p:cNvPr id="1235" name="Google Shape;1235;p4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0"/>
          <p:cNvGrpSpPr/>
          <p:nvPr/>
        </p:nvGrpSpPr>
        <p:grpSpPr>
          <a:xfrm>
            <a:off x="3722771" y="4333388"/>
            <a:ext cx="369505" cy="357577"/>
            <a:chOff x="4604550" y="3714775"/>
            <a:chExt cx="439625" cy="319075"/>
          </a:xfrm>
        </p:grpSpPr>
        <p:sp>
          <p:nvSpPr>
            <p:cNvPr id="1241" name="Google Shape;1241;p4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0"/>
          <p:cNvGrpSpPr/>
          <p:nvPr/>
        </p:nvGrpSpPr>
        <p:grpSpPr>
          <a:xfrm>
            <a:off x="4301051" y="4296544"/>
            <a:ext cx="353136" cy="418317"/>
            <a:chOff x="5292575" y="3681900"/>
            <a:chExt cx="420150" cy="373275"/>
          </a:xfrm>
        </p:grpSpPr>
        <p:sp>
          <p:nvSpPr>
            <p:cNvPr id="1244" name="Google Shape;1244;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40"/>
          <p:cNvGrpSpPr/>
          <p:nvPr/>
        </p:nvGrpSpPr>
        <p:grpSpPr>
          <a:xfrm>
            <a:off x="4846073" y="4243309"/>
            <a:ext cx="393060" cy="524080"/>
            <a:chOff x="5941025" y="3634400"/>
            <a:chExt cx="467650" cy="467650"/>
          </a:xfrm>
        </p:grpSpPr>
        <p:sp>
          <p:nvSpPr>
            <p:cNvPr id="1252" name="Google Shape;1252;p4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0"/>
          <p:cNvGrpSpPr/>
          <p:nvPr/>
        </p:nvGrpSpPr>
        <p:grpSpPr>
          <a:xfrm>
            <a:off x="5436146" y="4276763"/>
            <a:ext cx="342882" cy="457204"/>
            <a:chOff x="6643075" y="3664250"/>
            <a:chExt cx="407950" cy="407975"/>
          </a:xfrm>
        </p:grpSpPr>
        <p:sp>
          <p:nvSpPr>
            <p:cNvPr id="1259" name="Google Shape;1259;p4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40"/>
          <p:cNvGrpSpPr/>
          <p:nvPr/>
        </p:nvGrpSpPr>
        <p:grpSpPr>
          <a:xfrm>
            <a:off x="336980" y="5010970"/>
            <a:ext cx="371564" cy="495391"/>
            <a:chOff x="576250" y="4319400"/>
            <a:chExt cx="442075" cy="442050"/>
          </a:xfrm>
        </p:grpSpPr>
        <p:sp>
          <p:nvSpPr>
            <p:cNvPr id="1262" name="Google Shape;1262;p4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40"/>
          <p:cNvSpPr/>
          <p:nvPr/>
        </p:nvSpPr>
        <p:spPr>
          <a:xfrm>
            <a:off x="886648" y="5107366"/>
            <a:ext cx="402263"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177366" y="5031607"/>
            <a:ext cx="340844" cy="45448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12361" y="5060267"/>
            <a:ext cx="340844" cy="397164"/>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3740838" y="5029562"/>
            <a:ext cx="343912" cy="458577"/>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40"/>
          <p:cNvGrpSpPr/>
          <p:nvPr/>
        </p:nvGrpSpPr>
        <p:grpSpPr>
          <a:xfrm>
            <a:off x="4280585" y="5036213"/>
            <a:ext cx="394068" cy="434007"/>
            <a:chOff x="5268225" y="4341925"/>
            <a:chExt cx="468850" cy="387275"/>
          </a:xfrm>
        </p:grpSpPr>
        <p:sp>
          <p:nvSpPr>
            <p:cNvPr id="1271" name="Google Shape;1271;p4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0"/>
          <p:cNvGrpSpPr/>
          <p:nvPr/>
        </p:nvGrpSpPr>
        <p:grpSpPr>
          <a:xfrm>
            <a:off x="4865536" y="5022569"/>
            <a:ext cx="354145" cy="472193"/>
            <a:chOff x="5964175" y="4329750"/>
            <a:chExt cx="421350" cy="421350"/>
          </a:xfrm>
        </p:grpSpPr>
        <p:sp>
          <p:nvSpPr>
            <p:cNvPr id="1280" name="Google Shape;1280;p4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0"/>
          <p:cNvGrpSpPr/>
          <p:nvPr/>
        </p:nvGrpSpPr>
        <p:grpSpPr>
          <a:xfrm>
            <a:off x="901439" y="5775881"/>
            <a:ext cx="372594" cy="480401"/>
            <a:chOff x="1247825" y="5001950"/>
            <a:chExt cx="443300" cy="428675"/>
          </a:xfrm>
        </p:grpSpPr>
        <p:sp>
          <p:nvSpPr>
            <p:cNvPr id="1283" name="Google Shape;1283;p4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0"/>
          <p:cNvGrpSpPr/>
          <p:nvPr/>
        </p:nvGrpSpPr>
        <p:grpSpPr>
          <a:xfrm>
            <a:off x="1499685" y="5751980"/>
            <a:ext cx="306068" cy="519989"/>
            <a:chOff x="1959600" y="4980625"/>
            <a:chExt cx="364150" cy="464000"/>
          </a:xfrm>
        </p:grpSpPr>
        <p:sp>
          <p:nvSpPr>
            <p:cNvPr id="1290" name="Google Shape;1290;p4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0"/>
          <p:cNvGrpSpPr/>
          <p:nvPr/>
        </p:nvGrpSpPr>
        <p:grpSpPr>
          <a:xfrm>
            <a:off x="2042170" y="5771789"/>
            <a:ext cx="351077" cy="481075"/>
            <a:chOff x="2605025" y="4998300"/>
            <a:chExt cx="417700" cy="429275"/>
          </a:xfrm>
        </p:grpSpPr>
        <p:sp>
          <p:nvSpPr>
            <p:cNvPr id="1298" name="Google Shape;1298;p4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2572857" y="5775881"/>
            <a:ext cx="419662" cy="466057"/>
            <a:chOff x="3236425" y="5001950"/>
            <a:chExt cx="499300" cy="415875"/>
          </a:xfrm>
        </p:grpSpPr>
        <p:sp>
          <p:nvSpPr>
            <p:cNvPr id="1302" name="Google Shape;1302;p4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0"/>
          <p:cNvGrpSpPr/>
          <p:nvPr/>
        </p:nvGrpSpPr>
        <p:grpSpPr>
          <a:xfrm>
            <a:off x="3187979" y="5751984"/>
            <a:ext cx="319369" cy="507017"/>
            <a:chOff x="3968275" y="4980625"/>
            <a:chExt cx="379975" cy="452425"/>
          </a:xfrm>
        </p:grpSpPr>
        <p:sp>
          <p:nvSpPr>
            <p:cNvPr id="1309" name="Google Shape;1309;p4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40"/>
          <p:cNvGrpSpPr/>
          <p:nvPr/>
        </p:nvGrpSpPr>
        <p:grpSpPr>
          <a:xfrm>
            <a:off x="4843514" y="5865254"/>
            <a:ext cx="404323" cy="293447"/>
            <a:chOff x="5937975" y="5081700"/>
            <a:chExt cx="481050" cy="261850"/>
          </a:xfrm>
        </p:grpSpPr>
        <p:sp>
          <p:nvSpPr>
            <p:cNvPr id="1313" name="Google Shape;1313;p4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0"/>
          <p:cNvGrpSpPr/>
          <p:nvPr/>
        </p:nvGrpSpPr>
        <p:grpSpPr>
          <a:xfrm>
            <a:off x="5461720" y="5808629"/>
            <a:ext cx="290183" cy="444904"/>
            <a:chOff x="6673500" y="5031175"/>
            <a:chExt cx="345250" cy="397000"/>
          </a:xfrm>
        </p:grpSpPr>
        <p:sp>
          <p:nvSpPr>
            <p:cNvPr id="1317" name="Google Shape;1317;p4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0"/>
          <p:cNvGrpSpPr/>
          <p:nvPr/>
        </p:nvGrpSpPr>
        <p:grpSpPr>
          <a:xfrm>
            <a:off x="3153710" y="508159"/>
            <a:ext cx="387933" cy="461295"/>
            <a:chOff x="3927500" y="301425"/>
            <a:chExt cx="461550" cy="411625"/>
          </a:xfrm>
        </p:grpSpPr>
        <p:sp>
          <p:nvSpPr>
            <p:cNvPr id="1323" name="Google Shape;1323;p4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5441252" y="517037"/>
            <a:ext cx="332670" cy="443560"/>
            <a:chOff x="6649150" y="309350"/>
            <a:chExt cx="395800" cy="395800"/>
          </a:xfrm>
        </p:grpSpPr>
        <p:sp>
          <p:nvSpPr>
            <p:cNvPr id="1351" name="Google Shape;1351;p4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40"/>
          <p:cNvGrpSpPr/>
          <p:nvPr/>
        </p:nvGrpSpPr>
        <p:grpSpPr>
          <a:xfrm>
            <a:off x="4873710" y="527268"/>
            <a:ext cx="337797" cy="426497"/>
            <a:chOff x="5973900" y="318475"/>
            <a:chExt cx="401900" cy="380575"/>
          </a:xfrm>
        </p:grpSpPr>
        <p:sp>
          <p:nvSpPr>
            <p:cNvPr id="1375" name="Google Shape;1375;p4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40"/>
          <p:cNvGrpSpPr/>
          <p:nvPr/>
        </p:nvGrpSpPr>
        <p:grpSpPr>
          <a:xfrm>
            <a:off x="918858" y="1211655"/>
            <a:ext cx="342882" cy="557504"/>
            <a:chOff x="1268550" y="929175"/>
            <a:chExt cx="407950" cy="497475"/>
          </a:xfrm>
        </p:grpSpPr>
        <p:sp>
          <p:nvSpPr>
            <p:cNvPr id="1390" name="Google Shape;1390;p4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40"/>
          <p:cNvGrpSpPr/>
          <p:nvPr/>
        </p:nvGrpSpPr>
        <p:grpSpPr>
          <a:xfrm>
            <a:off x="5404927" y="1232807"/>
            <a:ext cx="405331" cy="518616"/>
            <a:chOff x="6605925" y="948050"/>
            <a:chExt cx="482250" cy="462775"/>
          </a:xfrm>
        </p:grpSpPr>
        <p:sp>
          <p:nvSpPr>
            <p:cNvPr id="1394" name="Google Shape;1394;p4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40"/>
          <p:cNvGrpSpPr/>
          <p:nvPr/>
        </p:nvGrpSpPr>
        <p:grpSpPr>
          <a:xfrm>
            <a:off x="5499604" y="2768767"/>
            <a:ext cx="215966" cy="456532"/>
            <a:chOff x="6718575" y="2318625"/>
            <a:chExt cx="256950" cy="407375"/>
          </a:xfrm>
        </p:grpSpPr>
        <p:sp>
          <p:nvSpPr>
            <p:cNvPr id="1401" name="Google Shape;1401;p4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0"/>
          <p:cNvGrpSpPr/>
          <p:nvPr/>
        </p:nvGrpSpPr>
        <p:grpSpPr>
          <a:xfrm>
            <a:off x="2600998" y="3604643"/>
            <a:ext cx="363369" cy="294820"/>
            <a:chOff x="3269900" y="3064500"/>
            <a:chExt cx="432325" cy="263075"/>
          </a:xfrm>
        </p:grpSpPr>
        <p:sp>
          <p:nvSpPr>
            <p:cNvPr id="1410" name="Google Shape;1410;p4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0"/>
          <p:cNvGrpSpPr/>
          <p:nvPr/>
        </p:nvGrpSpPr>
        <p:grpSpPr>
          <a:xfrm>
            <a:off x="5475024" y="3514568"/>
            <a:ext cx="265115" cy="496792"/>
            <a:chOff x="6689325" y="2984125"/>
            <a:chExt cx="315425" cy="443300"/>
          </a:xfrm>
        </p:grpSpPr>
        <p:sp>
          <p:nvSpPr>
            <p:cNvPr id="1414" name="Google Shape;1414;p4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0"/>
          <p:cNvGrpSpPr/>
          <p:nvPr/>
        </p:nvGrpSpPr>
        <p:grpSpPr>
          <a:xfrm>
            <a:off x="1523745" y="4974129"/>
            <a:ext cx="256416" cy="552713"/>
            <a:chOff x="1988225" y="4286525"/>
            <a:chExt cx="305075" cy="493200"/>
          </a:xfrm>
        </p:grpSpPr>
        <p:sp>
          <p:nvSpPr>
            <p:cNvPr id="1420" name="Google Shape;1420;p4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40"/>
          <p:cNvGrpSpPr/>
          <p:nvPr/>
        </p:nvGrpSpPr>
        <p:grpSpPr>
          <a:xfrm>
            <a:off x="2067737" y="5013013"/>
            <a:ext cx="309640" cy="522707"/>
            <a:chOff x="2635450" y="4321225"/>
            <a:chExt cx="368400" cy="466425"/>
          </a:xfrm>
        </p:grpSpPr>
        <p:sp>
          <p:nvSpPr>
            <p:cNvPr id="1428" name="Google Shape;1428;p4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0"/>
          <p:cNvGrpSpPr/>
          <p:nvPr/>
        </p:nvGrpSpPr>
        <p:grpSpPr>
          <a:xfrm>
            <a:off x="5436146" y="5000043"/>
            <a:ext cx="342882" cy="511780"/>
            <a:chOff x="6643075" y="4309650"/>
            <a:chExt cx="407950" cy="456675"/>
          </a:xfrm>
        </p:grpSpPr>
        <p:sp>
          <p:nvSpPr>
            <p:cNvPr id="1435" name="Google Shape;1435;p4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40"/>
          <p:cNvGrpSpPr/>
          <p:nvPr/>
        </p:nvGrpSpPr>
        <p:grpSpPr>
          <a:xfrm>
            <a:off x="4251419" y="5722645"/>
            <a:ext cx="452420" cy="578656"/>
            <a:chOff x="5233525" y="4954450"/>
            <a:chExt cx="538275" cy="516350"/>
          </a:xfrm>
        </p:grpSpPr>
        <p:sp>
          <p:nvSpPr>
            <p:cNvPr id="1445" name="Google Shape;1445;p4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40"/>
          <p:cNvGrpSpPr/>
          <p:nvPr/>
        </p:nvGrpSpPr>
        <p:grpSpPr>
          <a:xfrm>
            <a:off x="3682343" y="5732875"/>
            <a:ext cx="460615" cy="558204"/>
            <a:chOff x="4556450" y="4963575"/>
            <a:chExt cx="548025" cy="498100"/>
          </a:xfrm>
        </p:grpSpPr>
        <p:sp>
          <p:nvSpPr>
            <p:cNvPr id="1457" name="Google Shape;1457;p4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40"/>
          <p:cNvGrpSpPr/>
          <p:nvPr/>
        </p:nvGrpSpPr>
        <p:grpSpPr>
          <a:xfrm>
            <a:off x="299625" y="5853653"/>
            <a:ext cx="445255" cy="328243"/>
            <a:chOff x="531800" y="5071350"/>
            <a:chExt cx="529750" cy="292900"/>
          </a:xfrm>
        </p:grpSpPr>
        <p:sp>
          <p:nvSpPr>
            <p:cNvPr id="1463" name="Google Shape;1463;p4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0"/>
          <p:cNvGrpSpPr/>
          <p:nvPr/>
        </p:nvGrpSpPr>
        <p:grpSpPr>
          <a:xfrm>
            <a:off x="7243894" y="2607737"/>
            <a:ext cx="433992" cy="563639"/>
            <a:chOff x="5916675" y="927975"/>
            <a:chExt cx="516350" cy="502950"/>
          </a:xfrm>
        </p:grpSpPr>
        <p:sp>
          <p:nvSpPr>
            <p:cNvPr id="1471" name="Google Shape;147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40"/>
          <p:cNvGrpSpPr/>
          <p:nvPr/>
        </p:nvGrpSpPr>
        <p:grpSpPr>
          <a:xfrm>
            <a:off x="6359919" y="3548939"/>
            <a:ext cx="1079481" cy="1401956"/>
            <a:chOff x="5916675" y="927975"/>
            <a:chExt cx="516350" cy="502950"/>
          </a:xfrm>
        </p:grpSpPr>
        <p:sp>
          <p:nvSpPr>
            <p:cNvPr id="1474" name="Google Shape;1474;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40"/>
          <p:cNvGrpSpPr/>
          <p:nvPr/>
        </p:nvGrpSpPr>
        <p:grpSpPr>
          <a:xfrm>
            <a:off x="6360057" y="2607737"/>
            <a:ext cx="433992" cy="563639"/>
            <a:chOff x="5916675" y="927975"/>
            <a:chExt cx="516350" cy="502950"/>
          </a:xfrm>
        </p:grpSpPr>
        <p:sp>
          <p:nvSpPr>
            <p:cNvPr id="1477" name="Google Shape;1477;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40"/>
          <p:cNvSpPr/>
          <p:nvPr/>
        </p:nvSpPr>
        <p:spPr>
          <a:xfrm>
            <a:off x="7436060" y="2922907"/>
            <a:ext cx="402263"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552222" y="2922907"/>
            <a:ext cx="402263" cy="30297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837758" y="4332953"/>
            <a:ext cx="1000561" cy="753592"/>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486"/>
        <p:cNvGrpSpPr/>
        <p:nvPr/>
      </p:nvGrpSpPr>
      <p:grpSpPr>
        <a:xfrm>
          <a:off x="0" y="0"/>
          <a:ext cx="0" cy="0"/>
          <a:chOff x="0" y="0"/>
          <a:chExt cx="0" cy="0"/>
        </a:xfrm>
      </p:grpSpPr>
      <p:sp>
        <p:nvSpPr>
          <p:cNvPr id="1487" name="Google Shape;1487;p41"/>
          <p:cNvSpPr txBox="1"/>
          <p:nvPr/>
        </p:nvSpPr>
        <p:spPr>
          <a:xfrm>
            <a:off x="2087650" y="1219033"/>
            <a:ext cx="6676800" cy="1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3165667"/>
            <a:ext cx="7327500" cy="342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Titillium Web"/>
                <a:ea typeface="Titillium Web"/>
                <a:cs typeface="Titillium Web"/>
                <a:sym typeface="Titillium Web"/>
              </a:rPr>
              <a:t>✋👆👉👍👤👦👧👨👩👪💃🏃💑❤😂😉😋😒😭👶😸🐟🍒🍔💣📌📖🔨🎃🎈🎨🏈🏰🌏🔌🔑</a:t>
            </a:r>
            <a:r>
              <a:rPr lang="en" sz="2400" dirty="0">
                <a:solidFill>
                  <a:srgbClr val="FFFFFF"/>
                </a:solidFill>
                <a:highlight>
                  <a:srgbClr val="465573"/>
                </a:highlight>
                <a:latin typeface="Titillium Web"/>
                <a:ea typeface="Titillium Web"/>
                <a:cs typeface="Titillium Web"/>
                <a:sym typeface="Titillium Web"/>
              </a:rPr>
              <a:t> and many more...</a:t>
            </a:r>
            <a:endParaRPr sz="2400" dirty="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1141885"/>
            <a:ext cx="1440600" cy="172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Texto 2"/>
          <p:cNvSpPr>
            <a:spLocks noGrp="1"/>
          </p:cNvSpPr>
          <p:nvPr>
            <p:ph type="body" idx="1"/>
          </p:nvPr>
        </p:nvSpPr>
        <p:spPr/>
        <p:txBody>
          <a:bodyPr/>
          <a:lstStyle/>
          <a:p>
            <a:endParaRPr lang="pt-BR"/>
          </a:p>
        </p:txBody>
      </p:sp>
      <p:sp>
        <p:nvSpPr>
          <p:cNvPr id="4" name="Espaço Reservado para Texto 3"/>
          <p:cNvSpPr>
            <a:spLocks noGrp="1"/>
          </p:cNvSpPr>
          <p:nvPr>
            <p:ph type="body" idx="2"/>
          </p:nvPr>
        </p:nvSpPr>
        <p:spPr/>
        <p:txBody>
          <a:bodyPr/>
          <a:lstStyle/>
          <a:p>
            <a:endParaRPr lang="pt-BR"/>
          </a:p>
        </p:txBody>
      </p:sp>
      <p:sp>
        <p:nvSpPr>
          <p:cNvPr id="5" name="Espaço Reservado para Número de Slide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pPr marL="0" lvl="0" indent="0" algn="ctr" rtl="0">
                <a:spcBef>
                  <a:spcPts val="0"/>
                </a:spcBef>
                <a:spcAft>
                  <a:spcPts val="0"/>
                </a:spcAft>
                <a:buNone/>
              </a:pPr>
              <a:t>3</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911784"/>
            <a:ext cx="3985200" cy="11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a:t>HELLO!</a:t>
            </a:r>
            <a:endParaRPr sz="9200"/>
          </a:p>
        </p:txBody>
      </p:sp>
      <p:sp>
        <p:nvSpPr>
          <p:cNvPr id="794" name="Google Shape;794;p17"/>
          <p:cNvSpPr txBox="1">
            <a:spLocks noGrp="1"/>
          </p:cNvSpPr>
          <p:nvPr>
            <p:ph type="body" idx="1"/>
          </p:nvPr>
        </p:nvSpPr>
        <p:spPr>
          <a:xfrm>
            <a:off x="452727" y="2622967"/>
            <a:ext cx="3985200" cy="41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 am Jayden Smith</a:t>
            </a:r>
            <a:endParaRPr b="1"/>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@username</a:t>
            </a:r>
            <a:endParaRPr b="1"/>
          </a:p>
        </p:txBody>
      </p:sp>
      <p:pic>
        <p:nvPicPr>
          <p:cNvPr id="795" name="Google Shape;795;p17" descr="photo-1434030216411-0b793f4b4173.jpg"/>
          <p:cNvPicPr preferRelativeResize="0"/>
          <p:nvPr/>
        </p:nvPicPr>
        <p:blipFill rotWithShape="1">
          <a:blip r:embed="rId3">
            <a:alphaModFix/>
          </a:blip>
          <a:srcRect l="16447" r="8482"/>
          <a:stretch/>
        </p:blipFill>
        <p:spPr>
          <a:xfrm>
            <a:off x="5546725" y="726503"/>
            <a:ext cx="3039850" cy="5399167"/>
          </a:xfrm>
          <a:prstGeom prst="rect">
            <a:avLst/>
          </a:prstGeom>
          <a:noFill/>
          <a:ln>
            <a:noFill/>
          </a:ln>
        </p:spPr>
      </p:pic>
      <p:sp>
        <p:nvSpPr>
          <p:cNvPr id="796" name="Google Shape;796;p17"/>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2476000"/>
            <a:ext cx="5804400" cy="3655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891923"/>
            <a:ext cx="7772400" cy="15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2113513"/>
            <a:ext cx="7772400" cy="1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2520970"/>
            <a:ext cx="1408000" cy="3601833"/>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536704"/>
            <a:ext cx="7686000" cy="4131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986851"/>
            <a:ext cx="5178900" cy="154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a:t>BIG CONCEPT</a:t>
            </a:r>
            <a:endParaRPr sz="9200"/>
          </a:p>
        </p:txBody>
      </p:sp>
      <p:sp>
        <p:nvSpPr>
          <p:cNvPr id="822" name="Google Shape;822;p21"/>
          <p:cNvSpPr txBox="1">
            <a:spLocks noGrp="1"/>
          </p:cNvSpPr>
          <p:nvPr>
            <p:ph type="subTitle" idx="4294967295"/>
          </p:nvPr>
        </p:nvSpPr>
        <p:spPr>
          <a:xfrm>
            <a:off x="641049" y="4548736"/>
            <a:ext cx="51789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54" y="714642"/>
            <a:ext cx="2049541" cy="2732671"/>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3803107"/>
            <a:ext cx="842620" cy="1123429"/>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345740"/>
            <a:ext cx="320368" cy="40786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3433781"/>
            <a:ext cx="486304" cy="61912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8" y="3080317"/>
            <a:ext cx="194803" cy="24810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2575945"/>
            <a:ext cx="194750" cy="24806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624012"/>
            <a:ext cx="3730800" cy="380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624012"/>
            <a:ext cx="3730800" cy="380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Google Shape;843;p22"/>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1161</Words>
  <Application>Microsoft Office PowerPoint</Application>
  <PresentationFormat>Apresentação na tela (4:3)</PresentationFormat>
  <Paragraphs>191</Paragraphs>
  <Slides>28</Slides>
  <Notes>27</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Thaliard template</vt:lpstr>
      <vt:lpstr>MODELAGEM, OTIMIZAÇÃO MONO E MULTIOBJETIVO, DECISÃO</vt:lpstr>
      <vt:lpstr>INSTRUCTIONS FOR USE</vt:lpstr>
      <vt:lpstr>Slide 3</vt:lpstr>
      <vt:lpstr>HELLO!</vt:lpstr>
      <vt:lpstr>Slide 5</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Slide 20</vt:lpstr>
      <vt:lpstr>Slide 21</vt:lpstr>
      <vt:lpstr>Slide 22</vt:lpstr>
      <vt:lpstr>Slide 23</vt:lpstr>
      <vt:lpstr>THANKS!</vt:lpstr>
      <vt:lpstr>CREDITS</vt:lpstr>
      <vt:lpstr>PRESENTATION DESIGN</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OTIMIZAÇÃO MONO E MULTIOBJETIVO, DECISÃO</dc:title>
  <dc:creator>Jane</dc:creator>
  <cp:lastModifiedBy>Jane</cp:lastModifiedBy>
  <cp:revision>15</cp:revision>
  <dcterms:modified xsi:type="dcterms:W3CDTF">2019-06-13T23:32:21Z</dcterms:modified>
</cp:coreProperties>
</file>