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0" d="100"/>
          <a:sy n="300" d="100"/>
        </p:scale>
        <p:origin x="5460" y="4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935C-656C-4355-ACA8-4A157D30861F}" type="datetimeFigureOut">
              <a:rPr lang="pt-BR" smtClean="0"/>
              <a:t>14/06/2010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68B1C-0DE0-424F-88E8-0E1D83F8456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W1 esquerda</a:t>
            </a:r>
          </a:p>
          <a:p>
            <a:r>
              <a:rPr lang="pt-BR" dirty="0" smtClean="0"/>
              <a:t>W2 direita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68B1C-0DE0-424F-88E8-0E1D83F84565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FBC2-1723-47C3-8FA8-3EBDE27DFF06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9BAA-CE7E-4883-96EE-C8841BF3D06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56" t="2580" r="1970" b="12270"/>
          <a:stretch>
            <a:fillRect/>
          </a:stretch>
        </p:blipFill>
        <p:spPr bwMode="auto">
          <a:xfrm>
            <a:off x="2143108" y="1500174"/>
            <a:ext cx="44291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428596" y="214290"/>
            <a:ext cx="3214710" cy="2714644"/>
            <a:chOff x="2000232" y="1781283"/>
            <a:chExt cx="4500594" cy="28028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 l="4668" t="13153" r="3526" b="12270"/>
            <a:stretch>
              <a:fillRect/>
            </a:stretch>
          </p:blipFill>
          <p:spPr bwMode="auto">
            <a:xfrm>
              <a:off x="2285985" y="2150081"/>
              <a:ext cx="4214841" cy="2064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267066" y="42148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q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311676" y="42148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p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000232" y="21431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000232" y="39538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848648" y="1781283"/>
              <a:ext cx="799386" cy="381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G(x)</a:t>
              </a:r>
              <a:endParaRPr lang="pt-BR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4857752" y="1273718"/>
            <a:ext cx="2857520" cy="4798488"/>
            <a:chOff x="4857752" y="1273718"/>
            <a:chExt cx="2857520" cy="479848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 l="4518" t="1547" r="5120" b="2563"/>
            <a:stretch>
              <a:fillRect/>
            </a:stretch>
          </p:blipFill>
          <p:spPr bwMode="auto">
            <a:xfrm>
              <a:off x="4857752" y="1643050"/>
              <a:ext cx="2857520" cy="442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CaixaDeTexto 14"/>
            <p:cNvSpPr txBox="1"/>
            <p:nvPr/>
          </p:nvSpPr>
          <p:spPr>
            <a:xfrm>
              <a:off x="6143942" y="127371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w</a:t>
              </a:r>
              <a:r>
                <a:rPr lang="pt-BR" baseline="-25000" dirty="0" smtClean="0"/>
                <a:t>1</a:t>
              </a:r>
              <a:endParaRPr lang="pt-BR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000100" y="785794"/>
            <a:ext cx="2857520" cy="4786346"/>
            <a:chOff x="1000100" y="785794"/>
            <a:chExt cx="2857520" cy="478634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 l="4518" t="1547" r="5120" b="2563"/>
            <a:stretch>
              <a:fillRect/>
            </a:stretch>
          </p:blipFill>
          <p:spPr bwMode="auto">
            <a:xfrm>
              <a:off x="1000100" y="1142984"/>
              <a:ext cx="2857520" cy="442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CaixaDeTexto 6"/>
            <p:cNvSpPr txBox="1"/>
            <p:nvPr/>
          </p:nvSpPr>
          <p:spPr>
            <a:xfrm>
              <a:off x="2143108" y="78579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w</a:t>
              </a:r>
              <a:r>
                <a:rPr lang="pt-BR" baseline="-25000" dirty="0" smtClean="0"/>
                <a:t>1</a:t>
              </a:r>
              <a:endParaRPr lang="pt-BR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43504" y="785794"/>
            <a:ext cx="2920788" cy="4815235"/>
            <a:chOff x="5143504" y="785794"/>
            <a:chExt cx="2920788" cy="481523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/>
            <a:srcRect l="4841" t="1663" r="3174" b="1894"/>
            <a:stretch>
              <a:fillRect/>
            </a:stretch>
          </p:blipFill>
          <p:spPr bwMode="auto">
            <a:xfrm>
              <a:off x="5143504" y="1142984"/>
              <a:ext cx="2920788" cy="44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6382069" y="78579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w</a:t>
              </a:r>
              <a:r>
                <a:rPr lang="pt-BR" baseline="-25000" dirty="0" smtClean="0"/>
                <a:t>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000100" y="785794"/>
            <a:ext cx="5829320" cy="4843471"/>
            <a:chOff x="1000100" y="785794"/>
            <a:chExt cx="5829320" cy="4843471"/>
          </a:xfrm>
        </p:grpSpPr>
        <p:grpSp>
          <p:nvGrpSpPr>
            <p:cNvPr id="11" name="Grupo 10"/>
            <p:cNvGrpSpPr/>
            <p:nvPr/>
          </p:nvGrpSpPr>
          <p:grpSpPr>
            <a:xfrm>
              <a:off x="1000100" y="785794"/>
              <a:ext cx="2920788" cy="4815235"/>
              <a:chOff x="5143504" y="785794"/>
              <a:chExt cx="2920788" cy="4815235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 l="4841" t="1663" r="3174" b="1894"/>
              <a:stretch>
                <a:fillRect/>
              </a:stretch>
            </p:blipFill>
            <p:spPr bwMode="auto">
              <a:xfrm>
                <a:off x="5143504" y="1142984"/>
                <a:ext cx="2920788" cy="4458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6382069" y="785794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w</a:t>
                </a:r>
                <a:r>
                  <a:rPr lang="pt-BR" baseline="-25000" dirty="0" smtClean="0"/>
                  <a:t>2</a:t>
                </a: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857620" y="785794"/>
              <a:ext cx="2971800" cy="4843471"/>
              <a:chOff x="1714480" y="785794"/>
              <a:chExt cx="2971800" cy="4843471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 l="2754" t="1892" r="3611" b="1627"/>
              <a:stretch>
                <a:fillRect/>
              </a:stretch>
            </p:blipFill>
            <p:spPr bwMode="auto">
              <a:xfrm>
                <a:off x="1714480" y="1171565"/>
                <a:ext cx="2971800" cy="4457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CaixaDeTexto 8"/>
              <p:cNvSpPr txBox="1"/>
              <p:nvPr/>
            </p:nvSpPr>
            <p:spPr>
              <a:xfrm>
                <a:off x="2986076" y="785794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w</a:t>
                </a:r>
                <a:r>
                  <a:rPr lang="pt-BR" baseline="-25000" dirty="0" smtClean="0"/>
                  <a:t>3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901950" y="2762250"/>
          <a:ext cx="3340100" cy="1333500"/>
        </p:xfrm>
        <a:graphic>
          <a:graphicData uri="http://schemas.openxmlformats.org/drawingml/2006/table">
            <a:tbl>
              <a:tblPr/>
              <a:tblGrid>
                <a:gridCol w="447250"/>
                <a:gridCol w="926220"/>
                <a:gridCol w="964283"/>
                <a:gridCol w="100234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r>
                        <a:rPr lang="pt-BR" sz="1100" b="1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r>
                        <a:rPr lang="pt-BR" sz="600" b="1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100" b="1" i="0" u="none" strike="noStrike" baseline="-250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Priority</a:t>
                      </a:r>
                      <a:r>
                        <a:rPr lang="pt-BR" sz="1100" b="1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r>
                        <a:rPr lang="pt-BR" sz="600" b="1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100" b="1" i="0" u="none" strike="noStrike" baseline="-250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Priority</a:t>
                      </a:r>
                      <a:r>
                        <a:rPr lang="pt-BR" sz="1100" b="1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r>
                        <a:rPr lang="pt-BR" sz="600" b="1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100" b="1" i="0" u="none" strike="noStrike" baseline="-250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-0,2384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0,3267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0,3451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pt-BR" sz="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0,2915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0,2855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0,1219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0,1731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0,1703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-0,1288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-0,1452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-0,269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-0,2809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-0,3933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-0,3749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016249" y="2857500"/>
          <a:ext cx="3111501" cy="1143000"/>
        </p:xfrm>
        <a:graphic>
          <a:graphicData uri="http://schemas.openxmlformats.org/drawingml/2006/table">
            <a:tbl>
              <a:tblPr/>
              <a:tblGrid>
                <a:gridCol w="1284564"/>
                <a:gridCol w="608979"/>
                <a:gridCol w="608979"/>
                <a:gridCol w="6089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TotalPA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Distância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Clientes não atendidos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657600" y="2762250"/>
          <a:ext cx="18288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38,95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36,89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36,60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36,39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36,15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4733395</TotalTime>
  <Words>91</Words>
  <Application>Microsoft Office PowerPoint</Application>
  <PresentationFormat>Apresentação na tela (4:3)</PresentationFormat>
  <Paragraphs>82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</dc:creator>
  <cp:lastModifiedBy>EVA</cp:lastModifiedBy>
  <cp:revision>13</cp:revision>
  <dcterms:created xsi:type="dcterms:W3CDTF">2019-06-14T03:40:41Z</dcterms:created>
  <dcterms:modified xsi:type="dcterms:W3CDTF">2019-06-14T05:45:57Z</dcterms:modified>
</cp:coreProperties>
</file>