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HR+UZjxCLgke6oGQUywv21Q2g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2593602" y="624110"/>
            <a:ext cx="87855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589888" y="2133600"/>
            <a:ext cx="878931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 flipH="1" rot="10800000">
            <a:off x="78" y="711194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589888" y="609600"/>
            <a:ext cx="8789313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589888" y="4354046"/>
            <a:ext cx="8789313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/>
          <p:nvPr/>
        </p:nvSpPr>
        <p:spPr>
          <a:xfrm flipH="1" rot="10800000">
            <a:off x="78" y="3166528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81637" y="3244141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917498" y="609600"/>
            <a:ext cx="814611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221296" y="3505200"/>
            <a:ext cx="7538517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2589888" y="4354046"/>
            <a:ext cx="8789313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/>
          <p:nvPr/>
        </p:nvSpPr>
        <p:spPr>
          <a:xfrm flipH="1" rot="10800000">
            <a:off x="78" y="3166528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81637" y="3244141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2411089" y="648005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0892711" y="2905306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2589888" y="2438402"/>
            <a:ext cx="8789313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589888" y="5181600"/>
            <a:ext cx="8789313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/>
          <p:nvPr/>
        </p:nvSpPr>
        <p:spPr>
          <a:xfrm flipH="1" rot="10800000">
            <a:off x="78" y="4910661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81637" y="4983089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917498" y="609600"/>
            <a:ext cx="814611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2589887" y="4343400"/>
            <a:ext cx="891772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2589887" y="5181600"/>
            <a:ext cx="8917723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/>
          <p:nvPr/>
        </p:nvSpPr>
        <p:spPr>
          <a:xfrm flipH="1" rot="10800000">
            <a:off x="78" y="4910661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681637" y="4983089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2411089" y="648005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10892711" y="2905306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2589888" y="627407"/>
            <a:ext cx="8789312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2589888" y="4343400"/>
            <a:ext cx="87893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2589888" y="5181600"/>
            <a:ext cx="8789313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/>
          <p:nvPr/>
        </p:nvSpPr>
        <p:spPr>
          <a:xfrm flipH="1" rot="10800000">
            <a:off x="78" y="4910661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681637" y="4983089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2593600" y="624110"/>
            <a:ext cx="87856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 rot="5400000">
            <a:off x="5041445" y="-317957"/>
            <a:ext cx="3886200" cy="878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/>
          <p:nvPr/>
        </p:nvSpPr>
        <p:spPr>
          <a:xfrm flipH="1" rot="10800000">
            <a:off x="78" y="711194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 rot="5400000">
            <a:off x="7633560" y="2165228"/>
            <a:ext cx="5283817" cy="2208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 rot="5400000">
            <a:off x="3092212" y="125083"/>
            <a:ext cx="5283817" cy="62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/>
          <p:nvPr/>
        </p:nvSpPr>
        <p:spPr>
          <a:xfrm flipH="1" rot="10800000">
            <a:off x="78" y="711194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ctrTitle"/>
          </p:nvPr>
        </p:nvSpPr>
        <p:spPr>
          <a:xfrm>
            <a:off x="2589889" y="2514601"/>
            <a:ext cx="880060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2589889" y="4777381"/>
            <a:ext cx="880060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-42292" y="4321159"/>
            <a:ext cx="1860631" cy="781781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564445" y="4529542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2589888" y="2074562"/>
            <a:ext cx="8789313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589888" y="3581400"/>
            <a:ext cx="8789313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 flipH="1" rot="10800000">
            <a:off x="78" y="3166528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81637" y="3244141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2593600" y="624110"/>
            <a:ext cx="87856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2589889" y="2136707"/>
            <a:ext cx="4263375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7116410" y="2136707"/>
            <a:ext cx="4262791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/>
        </p:nvSpPr>
        <p:spPr>
          <a:xfrm flipH="1" rot="10800000">
            <a:off x="78" y="711194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2593600" y="624110"/>
            <a:ext cx="87856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020469" y="2226626"/>
            <a:ext cx="38327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2589887" y="2802889"/>
            <a:ext cx="4263376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3" type="body"/>
          </p:nvPr>
        </p:nvSpPr>
        <p:spPr>
          <a:xfrm>
            <a:off x="7541540" y="2223398"/>
            <a:ext cx="383098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1"/>
          <p:cNvSpPr txBox="1"/>
          <p:nvPr>
            <p:ph idx="4" type="body"/>
          </p:nvPr>
        </p:nvSpPr>
        <p:spPr>
          <a:xfrm>
            <a:off x="7111620" y="2799661"/>
            <a:ext cx="4260907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 flipH="1" rot="10800000">
            <a:off x="78" y="711194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2593600" y="624110"/>
            <a:ext cx="87856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/>
        </p:nvSpPr>
        <p:spPr>
          <a:xfrm flipH="1" rot="10800000">
            <a:off x="78" y="711194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/>
          <p:nvPr/>
        </p:nvSpPr>
        <p:spPr>
          <a:xfrm flipH="1" rot="10800000">
            <a:off x="78" y="711194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2589887" y="446088"/>
            <a:ext cx="3506112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324659" y="446090"/>
            <a:ext cx="5054541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2589887" y="1598613"/>
            <a:ext cx="3506112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/>
          <p:nvPr/>
        </p:nvSpPr>
        <p:spPr>
          <a:xfrm flipH="1" rot="10800000">
            <a:off x="78" y="711194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589888" y="4800600"/>
            <a:ext cx="8789313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/>
          <p:nvPr>
            <p:ph idx="2" type="pic"/>
          </p:nvPr>
        </p:nvSpPr>
        <p:spPr>
          <a:xfrm>
            <a:off x="2589888" y="634965"/>
            <a:ext cx="8789313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589888" y="5367338"/>
            <a:ext cx="87893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/>
          <p:nvPr/>
        </p:nvSpPr>
        <p:spPr>
          <a:xfrm flipH="1" rot="10800000">
            <a:off x="78" y="4910661"/>
            <a:ext cx="1811141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81637" y="4983089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E8E5D6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1" y="228600"/>
            <a:ext cx="2641600" cy="6638628"/>
            <a:chOff x="2487613" y="285750"/>
            <a:chExt cx="2428875" cy="5654676"/>
          </a:xfrm>
        </p:grpSpPr>
        <p:sp>
          <p:nvSpPr>
            <p:cNvPr id="7" name="Google Shape;7;p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6"/>
          <p:cNvGrpSpPr/>
          <p:nvPr/>
        </p:nvGrpSpPr>
        <p:grpSpPr>
          <a:xfrm>
            <a:off x="27228" y="285"/>
            <a:ext cx="2603029" cy="6852968"/>
            <a:chOff x="6627813" y="195717"/>
            <a:chExt cx="1952625" cy="5678034"/>
          </a:xfrm>
        </p:grpSpPr>
        <p:sp>
          <p:nvSpPr>
            <p:cNvPr id="20" name="Google Shape;20;p6"/>
            <p:cNvSpPr/>
            <p:nvPr/>
          </p:nvSpPr>
          <p:spPr>
            <a:xfrm>
              <a:off x="6627813" y="195717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6"/>
          <p:cNvSpPr/>
          <p:nvPr/>
        </p:nvSpPr>
        <p:spPr>
          <a:xfrm>
            <a:off x="0" y="0"/>
            <a:ext cx="24384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2593600" y="624110"/>
            <a:ext cx="87856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589888" y="2133600"/>
            <a:ext cx="8789313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idx="1" type="body"/>
          </p:nvPr>
        </p:nvSpPr>
        <p:spPr>
          <a:xfrm>
            <a:off x="1839261" y="2543033"/>
            <a:ext cx="8789313" cy="1100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Project Template</a:t>
            </a:r>
            <a:endParaRPr sz="4400"/>
          </a:p>
        </p:txBody>
      </p:sp>
      <p:sp>
        <p:nvSpPr>
          <p:cNvPr id="165" name="Google Shape;165;p1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3/7/2022</a:t>
            </a:r>
            <a:endParaRPr/>
          </a:p>
        </p:txBody>
      </p:sp>
      <p:sp>
        <p:nvSpPr>
          <p:cNvPr id="166" name="Google Shape;166;p1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Fundamentals of Database Systems(CoSc2041)</a:t>
            </a:r>
            <a:endParaRPr/>
          </a:p>
        </p:txBody>
      </p:sp>
      <p:sp>
        <p:nvSpPr>
          <p:cNvPr id="167" name="Google Shape;167;p1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2483893" y="787784"/>
            <a:ext cx="7726907" cy="5817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31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Cover page, Table of contents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, List of Tables(if any) ,List of Figures (if any) and  Acronyms and Abbreviations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31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Chapter 1 Introduction</a:t>
            </a:r>
            <a:endParaRPr/>
          </a:p>
          <a:p>
            <a:pPr indent="-285781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/>
          </a:p>
          <a:p>
            <a:pPr indent="-285781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Purpose of the system</a:t>
            </a:r>
            <a:endParaRPr/>
          </a:p>
          <a:p>
            <a:pPr indent="-285781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Statements  of the  problem</a:t>
            </a:r>
            <a:endParaRPr/>
          </a:p>
          <a:p>
            <a:pPr indent="-285781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/>
          </a:p>
          <a:p>
            <a:pPr indent="-285781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Objective of the project</a:t>
            </a:r>
            <a:endParaRPr/>
          </a:p>
          <a:p>
            <a:pPr indent="-228631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General objective</a:t>
            </a:r>
            <a:endParaRPr/>
          </a:p>
          <a:p>
            <a:pPr indent="-228631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Specific objectives</a:t>
            </a:r>
            <a:endParaRPr/>
          </a:p>
          <a:p>
            <a:pPr indent="-285781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Database Development Methodology</a:t>
            </a:r>
            <a:endParaRPr/>
          </a:p>
          <a:p>
            <a:pPr indent="-228631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Data Sources &amp; Collection Methods</a:t>
            </a:r>
            <a:endParaRPr/>
          </a:p>
          <a:p>
            <a:pPr indent="-228631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DB Analysis and Design Methods </a:t>
            </a:r>
            <a:endParaRPr/>
          </a:p>
          <a:p>
            <a:pPr indent="-285781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Deliverables of the Project</a:t>
            </a:r>
            <a:endParaRPr/>
          </a:p>
          <a:p>
            <a:pPr indent="-285781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Development Tools, Platforms and Technologies</a:t>
            </a:r>
            <a:endParaRPr/>
          </a:p>
          <a:p>
            <a:pPr indent="-285781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Project Time Plan</a:t>
            </a:r>
            <a:endParaRPr/>
          </a:p>
          <a:p>
            <a:pPr indent="-23717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3" name="Google Shape;173;p2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3/7/2022</a:t>
            </a:r>
            <a:endParaRPr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Fundamentals of Database Systems(CoSc2041)</a:t>
            </a:r>
            <a:endParaRPr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>
            <p:ph idx="1" type="body"/>
          </p:nvPr>
        </p:nvSpPr>
        <p:spPr>
          <a:xfrm>
            <a:off x="2819401" y="609600"/>
            <a:ext cx="7239000" cy="530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Chapter 2-Requirement Specification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Requirements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Transaction  Requirements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Entry Requirements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Retrieval Requirements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Updating  Requirements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Removal Requirements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Chapter 3 Database Design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Conceptual database design of the new system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Entities  with their description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Attributes with their description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Relation ships between the entities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E-R diagram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1" name="Google Shape;181;p3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3/7/2022</a:t>
            </a:r>
            <a:endParaRPr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3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Fundamentals of Database Systems(CoSc2041)</a:t>
            </a:r>
            <a:endParaRPr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3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idx="1" type="body"/>
          </p:nvPr>
        </p:nvSpPr>
        <p:spPr>
          <a:xfrm>
            <a:off x="2620207" y="457200"/>
            <a:ext cx="7438194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Logical Database Design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ER-Relation Mapping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Validating model with Normalization</a:t>
            </a:r>
            <a:endParaRPr/>
          </a:p>
          <a:p>
            <a:pPr indent="-228600" lvl="3" marL="160020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First Normal Form (1NF)</a:t>
            </a:r>
            <a:endParaRPr/>
          </a:p>
          <a:p>
            <a:pPr indent="-228600" lvl="3" marL="160020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Second Normal form (2NF)</a:t>
            </a:r>
            <a:endParaRPr/>
          </a:p>
          <a:p>
            <a:pPr indent="-228600" lvl="3" marL="160020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Third Normal Form (3NF)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Relational Schema with referential Integrity after normalization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Physical database  design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Physical design strategy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Database Deployment details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Chapter 4 Implementation and testing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SQL script for creating the database 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SQL Scripts for creating the tables, view, indexes.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SQL Scripts for manipulating the database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SQL Scripts for Database control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Testing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Appendix (Forms, Reports of the Organization etc.)</a:t>
            </a:r>
            <a:endParaRPr/>
          </a:p>
          <a:p>
            <a:pPr indent="-27146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7146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9" name="Google Shape;189;p4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3/7/2022</a:t>
            </a:r>
            <a:endParaRPr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4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Fundamentals of Database Systems(CoSc2041)</a:t>
            </a:r>
            <a:endParaRPr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4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2593602" y="624110"/>
            <a:ext cx="87855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2589888" y="2133600"/>
            <a:ext cx="878931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Attachment (On CD)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Implemented Database files (*.mdf &amp; *.ldf)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SQL Script for creating the Database and other test Statement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 txBox="1"/>
          <p:nvPr>
            <p:ph idx="10" type="dt"/>
          </p:nvPr>
        </p:nvSpPr>
        <p:spPr>
          <a:xfrm>
            <a:off x="10363200" y="6135090"/>
            <a:ext cx="102184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3/7/2022</a:t>
            </a:r>
            <a:endParaRPr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5"/>
          <p:cNvSpPr txBox="1"/>
          <p:nvPr>
            <p:ph idx="11" type="ftr"/>
          </p:nvPr>
        </p:nvSpPr>
        <p:spPr>
          <a:xfrm>
            <a:off x="2589887" y="6135810"/>
            <a:ext cx="7621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Fundamentals of Database Systems(CoSc2041)</a:t>
            </a:r>
            <a:endParaRPr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5"/>
          <p:cNvSpPr txBox="1"/>
          <p:nvPr>
            <p:ph idx="12" type="sldNum"/>
          </p:nvPr>
        </p:nvSpPr>
        <p:spPr>
          <a:xfrm>
            <a:off x="681637" y="787784"/>
            <a:ext cx="7799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Wisp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2022-03-07T09:28:09Z</dcterms:created>
  <dc:creator>LilyAW</dc:creator>
</cp:coreProperties>
</file>