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73" r:id="rId12"/>
    <p:sldId id="270" r:id="rId13"/>
    <p:sldId id="271" r:id="rId14"/>
    <p:sldId id="274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99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51520" y="1268760"/>
            <a:ext cx="8424936" cy="1224136"/>
          </a:xfrm>
        </p:spPr>
        <p:txBody>
          <a:bodyPr>
            <a:normAutofit/>
          </a:bodyPr>
          <a:lstStyle/>
          <a:p>
            <a:r>
              <a:rPr lang="pt-BR" b="1" dirty="0"/>
              <a:t>Software de Conversão - PCP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7" name="Subtítulo 9"/>
          <p:cNvSpPr>
            <a:spLocks noGrp="1"/>
          </p:cNvSpPr>
          <p:nvPr>
            <p:ph type="subTitle" idx="1"/>
          </p:nvPr>
        </p:nvSpPr>
        <p:spPr>
          <a:xfrm>
            <a:off x="323528" y="2580900"/>
            <a:ext cx="8352928" cy="38004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Nome dos integrantes: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ANDREINA </a:t>
            </a:r>
            <a:r>
              <a:rPr lang="pt-BR" dirty="0">
                <a:solidFill>
                  <a:schemeClr val="tx1"/>
                </a:solidFill>
              </a:rPr>
              <a:t>CAROLINE SILVA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BRUNA DOS SANTOS BENTO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LETÍCIA RAMOS DA SILVA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MARIA GABRIELA MARTINS GONÇALVES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RAFAELA FERREIRA DIAS BUENO DA SILVA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SAMUEL MELO DA SILVA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VITOR EMANOEL PEREIRA RIBEIRO</a:t>
            </a:r>
          </a:p>
        </p:txBody>
      </p:sp>
    </p:spTree>
    <p:extLst>
      <p:ext uri="{BB962C8B-B14F-4D97-AF65-F5344CB8AC3E}">
        <p14:creationId xmlns:p14="http://schemas.microsoft.com/office/powerpoint/2010/main" val="25250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280920" cy="89153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Sobre o </a:t>
            </a:r>
            <a:r>
              <a:rPr lang="pt-BR" b="1" dirty="0" smtClean="0"/>
              <a:t>Projeto e seus componentes</a:t>
            </a:r>
            <a:endParaRPr lang="pt-BR" b="1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323528" y="2232298"/>
            <a:ext cx="8352928" cy="393300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Com o projeto, </a:t>
            </a:r>
            <a:r>
              <a:rPr lang="pt-BR" dirty="0" smtClean="0">
                <a:solidFill>
                  <a:schemeClr val="tx1"/>
                </a:solidFill>
              </a:rPr>
              <a:t>terá mais praticidade na contagem de separação das capsulas;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E </a:t>
            </a:r>
            <a:r>
              <a:rPr lang="pt-BR" dirty="0">
                <a:solidFill>
                  <a:schemeClr val="tx1"/>
                </a:solidFill>
              </a:rPr>
              <a:t>para ajudar no desenvolvimento do software, </a:t>
            </a:r>
            <a:r>
              <a:rPr lang="pt-BR" dirty="0" smtClean="0">
                <a:solidFill>
                  <a:schemeClr val="tx1"/>
                </a:solidFill>
              </a:rPr>
              <a:t>utilizamos as ferramentas</a:t>
            </a:r>
            <a:r>
              <a:rPr lang="pt-BR" dirty="0">
                <a:solidFill>
                  <a:schemeClr val="tx1"/>
                </a:solidFill>
              </a:rPr>
              <a:t>, Visual Studio para a construção do software, MYSQL para criar o banco de dados, e o PowerPoint para descrever o conteúdo feito.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38159" y="6145621"/>
            <a:ext cx="394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Fonte: Arquivo pessoal.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7505" y="124822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/>
              <a:t>DER – Diagrama Entidade Relacionamento</a:t>
            </a:r>
            <a:endParaRPr lang="pt-BR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304881"/>
            <a:ext cx="4807422" cy="384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9512" y="2066959"/>
            <a:ext cx="8784976" cy="4104456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O Software será baseado na necessidade de eficiência na hora da contagem de capsulas na empresa, pois cada </a:t>
            </a:r>
            <a:r>
              <a:rPr lang="pt-BR" dirty="0" smtClean="0">
                <a:solidFill>
                  <a:schemeClr val="tx1"/>
                </a:solidFill>
              </a:rPr>
              <a:t>saco </a:t>
            </a:r>
            <a:r>
              <a:rPr lang="pt-BR" dirty="0">
                <a:solidFill>
                  <a:schemeClr val="tx1"/>
                </a:solidFill>
              </a:rPr>
              <a:t>contém muitas </a:t>
            </a:r>
            <a:r>
              <a:rPr lang="pt-BR" dirty="0" smtClean="0">
                <a:solidFill>
                  <a:schemeClr val="tx1"/>
                </a:solidFill>
              </a:rPr>
              <a:t>unidades;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Um </a:t>
            </a:r>
            <a:r>
              <a:rPr lang="pt-BR" dirty="0">
                <a:solidFill>
                  <a:schemeClr val="tx1"/>
                </a:solidFill>
              </a:rPr>
              <a:t>sistema de conversão é bem utilizado para fins de indústrias, por exemplo, em contagem de caixas, contagem de itens e </a:t>
            </a:r>
            <a:r>
              <a:rPr lang="pt-BR" dirty="0" err="1" smtClean="0">
                <a:solidFill>
                  <a:schemeClr val="tx1"/>
                </a:solidFill>
              </a:rPr>
              <a:t>etc</a:t>
            </a:r>
            <a:r>
              <a:rPr lang="pt-BR" dirty="0">
                <a:solidFill>
                  <a:schemeClr val="tx1"/>
                </a:solidFill>
              </a:rPr>
              <a:t>;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</a:t>
            </a:r>
            <a:r>
              <a:rPr lang="pt-BR" dirty="0" smtClean="0">
                <a:solidFill>
                  <a:schemeClr val="tx1"/>
                </a:solidFill>
              </a:rPr>
              <a:t>oftware </a:t>
            </a:r>
            <a:r>
              <a:rPr lang="pt-BR" dirty="0">
                <a:solidFill>
                  <a:schemeClr val="tx1"/>
                </a:solidFill>
              </a:rPr>
              <a:t>entra como um mecanismo de ajuda para o departamento de TI.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0992" y="1344486"/>
            <a:ext cx="9073008" cy="55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8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Desenvolvimento do Software de Conversão – PCP</a:t>
            </a:r>
            <a:endParaRPr lang="pt-BR" sz="2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67543" y="2115433"/>
            <a:ext cx="8208912" cy="3833847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Software faz </a:t>
            </a:r>
            <a:r>
              <a:rPr lang="pt-BR" dirty="0">
                <a:solidFill>
                  <a:schemeClr val="tx1"/>
                </a:solidFill>
              </a:rPr>
              <a:t>conversão do peso para unidades aproximadas, diminuindo erros humanos. </a:t>
            </a:r>
            <a:endParaRPr lang="pt-B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Economia de tempo.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Foi usada a plataforma de C# </a:t>
            </a:r>
            <a:r>
              <a:rPr lang="pt-BR" dirty="0">
                <a:solidFill>
                  <a:schemeClr val="tx1"/>
                </a:solidFill>
              </a:rPr>
              <a:t>para </a:t>
            </a:r>
            <a:r>
              <a:rPr lang="pt-BR" dirty="0" smtClean="0">
                <a:solidFill>
                  <a:schemeClr val="tx1"/>
                </a:solidFill>
              </a:rPr>
              <a:t>desenvolvimento.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 empresa </a:t>
            </a:r>
            <a:r>
              <a:rPr lang="pt-BR" dirty="0" smtClean="0">
                <a:solidFill>
                  <a:schemeClr val="tx1"/>
                </a:solidFill>
              </a:rPr>
              <a:t>forneceu </a:t>
            </a:r>
            <a:r>
              <a:rPr lang="pt-BR" dirty="0">
                <a:solidFill>
                  <a:schemeClr val="tx1"/>
                </a:solidFill>
              </a:rPr>
              <a:t>informações necessárias </a:t>
            </a:r>
            <a:r>
              <a:rPr lang="pt-BR" dirty="0" smtClean="0">
                <a:solidFill>
                  <a:schemeClr val="tx1"/>
                </a:solidFill>
              </a:rPr>
              <a:t>e </a:t>
            </a:r>
            <a:r>
              <a:rPr lang="pt-BR" dirty="0">
                <a:solidFill>
                  <a:schemeClr val="tx1"/>
                </a:solidFill>
              </a:rPr>
              <a:t>com isso teve-se o andamento do software.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619672" y="1303631"/>
            <a:ext cx="5315879" cy="75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pt-BR" sz="4000" b="1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sz="4000" b="1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4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19672" y="2132856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Apresentação do Software de Conversão - PCP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982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496944" cy="2088232"/>
          </a:xfrm>
        </p:spPr>
        <p:txBody>
          <a:bodyPr>
            <a:normAutofit fontScale="92500"/>
          </a:bodyPr>
          <a:lstStyle/>
          <a:p>
            <a:r>
              <a:rPr lang="pt-BR" i="1" dirty="0">
                <a:solidFill>
                  <a:schemeClr val="tx1"/>
                </a:solidFill>
              </a:rPr>
              <a:t>"O sucesso nasce do querer, da determinação e persistência em se chegar a um objetivo. Mesmo não atingindo o alvo, quem busca e vence obstáculos, no mínimo fará coisas admiráveis." </a:t>
            </a:r>
            <a:r>
              <a:rPr lang="pt-BR" b="1" dirty="0">
                <a:solidFill>
                  <a:schemeClr val="tx1"/>
                </a:solidFill>
              </a:rPr>
              <a:t>(José de Alencar)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2483768" y="1340768"/>
            <a:ext cx="3382144" cy="891530"/>
          </a:xfrm>
        </p:spPr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323528" y="2232298"/>
            <a:ext cx="8352928" cy="393300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Projeto com parceria da empresa Supley Laboratório (Max </a:t>
            </a:r>
            <a:r>
              <a:rPr lang="pt-BR" dirty="0" err="1">
                <a:solidFill>
                  <a:schemeClr val="tx1"/>
                </a:solidFill>
              </a:rPr>
              <a:t>Titanium</a:t>
            </a:r>
            <a:r>
              <a:rPr lang="pt-BR" dirty="0" smtClean="0">
                <a:solidFill>
                  <a:schemeClr val="tx1"/>
                </a:solidFill>
              </a:rPr>
              <a:t>).</a:t>
            </a:r>
            <a:endParaRPr lang="pt-BR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Software desenvolvido para auxiliar a empresa na separação e contagem de cápsulas.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Foi desenvolvido com auxílio das linguagens de desenvolvimento C# e SQL, através das </a:t>
            </a:r>
            <a:r>
              <a:rPr lang="pt-BR" dirty="0" err="1">
                <a:solidFill>
                  <a:schemeClr val="tx1"/>
                </a:solidFill>
              </a:rPr>
              <a:t>IDEs</a:t>
            </a:r>
            <a:r>
              <a:rPr lang="pt-BR" dirty="0">
                <a:solidFill>
                  <a:schemeClr val="tx1"/>
                </a:solidFill>
              </a:rPr>
              <a:t> Visual Studio e MySQL Workbench.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971600" y="1628321"/>
            <a:ext cx="6264696" cy="89153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MAX TITANIUM</a:t>
            </a:r>
            <a:br>
              <a:rPr lang="pt-BR" b="1" dirty="0"/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>
          <a:xfrm>
            <a:off x="323528" y="2232298"/>
            <a:ext cx="8352928" cy="393300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Empresa com qualidade de fabricação de Suplementos alimentares.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Resultados comprovados de seus produtos de alto desempenho.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Equipamentos de última geração e constantes inovações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416824" cy="2736304"/>
          </a:xfrm>
          <a:prstGeom prst="rect">
            <a:avLst/>
          </a:prstGeom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1979712" y="5445224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1 - Logotipo da empresa Max </a:t>
            </a:r>
            <a:r>
              <a:rPr lang="pt-BR" dirty="0" err="1" smtClean="0"/>
              <a:t>Titanium</a:t>
            </a:r>
            <a:r>
              <a:rPr lang="pt-BR" dirty="0"/>
              <a:t> </a:t>
            </a:r>
            <a:r>
              <a:rPr lang="pt-BR" dirty="0" smtClean="0"/>
              <a:t>Suplementos</a:t>
            </a:r>
            <a:endParaRPr lang="pt-BR" dirty="0"/>
          </a:p>
          <a:p>
            <a:pPr algn="ctr"/>
            <a:r>
              <a:rPr lang="pt-BR" dirty="0"/>
              <a:t>Fonte: Imagem da Internet.</a:t>
            </a:r>
          </a:p>
        </p:txBody>
      </p:sp>
    </p:spTree>
    <p:extLst>
      <p:ext uri="{BB962C8B-B14F-4D97-AF65-F5344CB8AC3E}">
        <p14:creationId xmlns:p14="http://schemas.microsoft.com/office/powerpoint/2010/main" val="31023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9512" y="2065978"/>
            <a:ext cx="8712968" cy="4171333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Os suplementos tem a função de equilibrar as substâncias no organismo.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Trás nutrientes necessários para uma vida saudável.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Conciliado com as refeições conforme indicado por um especialista.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35696" y="1340768"/>
            <a:ext cx="5400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4000" b="1" dirty="0"/>
              <a:t>O que é suplemento?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9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67544" y="1268760"/>
            <a:ext cx="9252520" cy="754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4000" b="1" dirty="0"/>
              <a:t>- Top Whey 3W ( hiperproteíco )</a:t>
            </a:r>
            <a:endParaRPr lang="pt-BR" sz="40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251520" y="2204864"/>
            <a:ext cx="8640960" cy="396044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Uma das categorias mais famosas da </a:t>
            </a:r>
            <a:r>
              <a:rPr lang="pt-BR" dirty="0" smtClean="0">
                <a:solidFill>
                  <a:schemeClr val="tx1"/>
                </a:solidFill>
              </a:rPr>
              <a:t>empresa.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Consiste basicamente </a:t>
            </a:r>
            <a:r>
              <a:rPr lang="pt-BR" dirty="0">
                <a:solidFill>
                  <a:schemeClr val="tx1"/>
                </a:solidFill>
              </a:rPr>
              <a:t>em </a:t>
            </a:r>
            <a:r>
              <a:rPr lang="pt-BR" dirty="0" smtClean="0">
                <a:solidFill>
                  <a:schemeClr val="tx1"/>
                </a:solidFill>
              </a:rPr>
              <a:t>uma combinação de </a:t>
            </a:r>
            <a:r>
              <a:rPr lang="pt-BR" dirty="0">
                <a:solidFill>
                  <a:schemeClr val="tx1"/>
                </a:solidFill>
              </a:rPr>
              <a:t>proteínas (normalmente retiradas do soro do leite, o famoso Whey) que são basicamente insubstituíveis na alimentação de um atleta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stá </a:t>
            </a:r>
            <a:r>
              <a:rPr lang="pt-BR" dirty="0">
                <a:solidFill>
                  <a:schemeClr val="tx1"/>
                </a:solidFill>
              </a:rPr>
              <a:t>categorizado como o melhor do </a:t>
            </a:r>
            <a:r>
              <a:rPr lang="pt-BR" dirty="0" smtClean="0">
                <a:solidFill>
                  <a:schemeClr val="tx1"/>
                </a:solidFill>
              </a:rPr>
              <a:t>mercado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1429822"/>
            <a:ext cx="6660232" cy="489527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67744" y="609329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Fonte: Imagem da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0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79512" y="2420887"/>
            <a:ext cx="8856984" cy="3327237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 TROFÉU </a:t>
            </a:r>
            <a:r>
              <a:rPr lang="pt-BR" dirty="0">
                <a:solidFill>
                  <a:schemeClr val="tx1"/>
                </a:solidFill>
              </a:rPr>
              <a:t>SUPLEMENTAÇÃO</a:t>
            </a:r>
            <a:r>
              <a:rPr lang="pt-BR" dirty="0" smtClean="0">
                <a:solidFill>
                  <a:schemeClr val="tx1"/>
                </a:solidFill>
              </a:rPr>
              <a:t>: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2015/2016 </a:t>
            </a:r>
            <a:r>
              <a:rPr lang="pt-BR" dirty="0">
                <a:solidFill>
                  <a:schemeClr val="tx1"/>
                </a:solidFill>
              </a:rPr>
              <a:t>- Melhor Marca </a:t>
            </a:r>
            <a:r>
              <a:rPr lang="pt-BR" dirty="0" smtClean="0">
                <a:solidFill>
                  <a:schemeClr val="tx1"/>
                </a:solidFill>
              </a:rPr>
              <a:t>Nacional</a:t>
            </a:r>
          </a:p>
          <a:p>
            <a:pPr lvl="0" algn="l"/>
            <a:endParaRPr lang="pt-BR" dirty="0">
              <a:solidFill>
                <a:schemeClr val="tx1"/>
              </a:solidFill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2015/2016 - Melhor Proteína Nacional </a:t>
            </a:r>
            <a:r>
              <a:rPr lang="pt-BR" dirty="0" smtClean="0">
                <a:solidFill>
                  <a:schemeClr val="tx1"/>
                </a:solidFill>
              </a:rPr>
              <a:t>– Top Whey 3W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56576" y="1210360"/>
            <a:ext cx="2630848" cy="758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4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PRÊMIOS</a:t>
            </a:r>
            <a:endParaRPr lang="pt-BR" sz="4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536398"/>
            <a:ext cx="9144000" cy="32160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1180757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280920" cy="4896544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PRÊMIO CORPO </a:t>
            </a:r>
            <a:r>
              <a:rPr lang="pt-BR" dirty="0" smtClean="0">
                <a:solidFill>
                  <a:schemeClr val="tx1"/>
                </a:solidFill>
              </a:rPr>
              <a:t>IDEAL: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2016/2017 </a:t>
            </a:r>
            <a:r>
              <a:rPr lang="pt-BR" dirty="0">
                <a:solidFill>
                  <a:schemeClr val="tx1"/>
                </a:solidFill>
              </a:rPr>
              <a:t>- Melhor Hipercalórico – Mass Titanium </a:t>
            </a:r>
            <a:r>
              <a:rPr lang="pt-BR" dirty="0" smtClean="0">
                <a:solidFill>
                  <a:schemeClr val="tx1"/>
                </a:solidFill>
              </a:rPr>
              <a:t>17500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2016/2017 - Melhor Proteína Nacional – Top Whey 3W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3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Apresentação TC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Apresentação TCC</Template>
  <TotalTime>258</TotalTime>
  <Words>482</Words>
  <Application>Microsoft Office PowerPoint</Application>
  <PresentationFormat>Apresentação na tela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Modelo Apresentação TCC</vt:lpstr>
      <vt:lpstr>Software de Conversão - PCP</vt:lpstr>
      <vt:lpstr>Introdução </vt:lpstr>
      <vt:lpstr>MAX TITANIUM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 o Projeto e seus componentes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Diniz</dc:creator>
  <cp:lastModifiedBy>etec</cp:lastModifiedBy>
  <cp:revision>26</cp:revision>
  <dcterms:created xsi:type="dcterms:W3CDTF">2012-08-27T20:41:56Z</dcterms:created>
  <dcterms:modified xsi:type="dcterms:W3CDTF">2018-06-22T18:07:28Z</dcterms:modified>
</cp:coreProperties>
</file>