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96D8-F269-48A5-97BD-1F6F25E7C7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3553-9FE1-48BA-9679-17A967011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32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96D8-F269-48A5-97BD-1F6F25E7C7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3553-9FE1-48BA-9679-17A967011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69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96D8-F269-48A5-97BD-1F6F25E7C7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3553-9FE1-48BA-9679-17A967011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21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96D8-F269-48A5-97BD-1F6F25E7C7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3553-9FE1-48BA-9679-17A967011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4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96D8-F269-48A5-97BD-1F6F25E7C7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3553-9FE1-48BA-9679-17A967011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90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96D8-F269-48A5-97BD-1F6F25E7C7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3553-9FE1-48BA-9679-17A967011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4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96D8-F269-48A5-97BD-1F6F25E7C7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3553-9FE1-48BA-9679-17A967011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6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96D8-F269-48A5-97BD-1F6F25E7C7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3553-9FE1-48BA-9679-17A967011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67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96D8-F269-48A5-97BD-1F6F25E7C7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3553-9FE1-48BA-9679-17A967011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97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96D8-F269-48A5-97BD-1F6F25E7C7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3553-9FE1-48BA-9679-17A967011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4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96D8-F269-48A5-97BD-1F6F25E7C7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3553-9FE1-48BA-9679-17A967011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6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96D8-F269-48A5-97BD-1F6F25E7C7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B3553-9FE1-48BA-9679-17A967011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31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651933" y="145073"/>
            <a:ext cx="2308860" cy="807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5360978" y="481662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Pagina Principal</a:t>
            </a:r>
            <a:endParaRPr lang="es-ES" dirty="0"/>
          </a:p>
        </p:txBody>
      </p:sp>
      <p:sp>
        <p:nvSpPr>
          <p:cNvPr id="59" name="Rectángulo 58"/>
          <p:cNvSpPr/>
          <p:nvPr/>
        </p:nvSpPr>
        <p:spPr>
          <a:xfrm>
            <a:off x="3197938" y="481662"/>
            <a:ext cx="5619403" cy="6134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/>
          <p:cNvSpPr/>
          <p:nvPr/>
        </p:nvSpPr>
        <p:spPr>
          <a:xfrm>
            <a:off x="3414069" y="598040"/>
            <a:ext cx="5128952" cy="764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60"/>
          <p:cNvSpPr/>
          <p:nvPr/>
        </p:nvSpPr>
        <p:spPr>
          <a:xfrm>
            <a:off x="3414069" y="1421000"/>
            <a:ext cx="5128952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/>
          <p:cNvSpPr/>
          <p:nvPr/>
        </p:nvSpPr>
        <p:spPr>
          <a:xfrm>
            <a:off x="7395865" y="2036142"/>
            <a:ext cx="1147156" cy="1853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3505509" y="1919763"/>
            <a:ext cx="3724102" cy="2892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3513822" y="4995472"/>
            <a:ext cx="3715790" cy="881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CuadroTexto 64"/>
          <p:cNvSpPr txBox="1"/>
          <p:nvPr/>
        </p:nvSpPr>
        <p:spPr>
          <a:xfrm>
            <a:off x="5571220" y="789232"/>
            <a:ext cx="8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Header</a:t>
            </a:r>
            <a:endParaRPr lang="es-ES" dirty="0"/>
          </a:p>
        </p:txBody>
      </p:sp>
      <p:sp>
        <p:nvSpPr>
          <p:cNvPr id="66" name="CuadroTexto 65"/>
          <p:cNvSpPr txBox="1"/>
          <p:nvPr/>
        </p:nvSpPr>
        <p:spPr>
          <a:xfrm>
            <a:off x="5729161" y="1399017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Nav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3513822" y="5943123"/>
            <a:ext cx="5170516" cy="556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3818620" y="6024158"/>
            <a:ext cx="318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Footer</a:t>
            </a:r>
            <a:endParaRPr lang="es-ES" dirty="0"/>
          </a:p>
        </p:txBody>
      </p:sp>
      <p:grpSp>
        <p:nvGrpSpPr>
          <p:cNvPr id="69" name="Grupo 68"/>
          <p:cNvGrpSpPr/>
          <p:nvPr/>
        </p:nvGrpSpPr>
        <p:grpSpPr>
          <a:xfrm>
            <a:off x="3584480" y="1997440"/>
            <a:ext cx="3374967" cy="488081"/>
            <a:chOff x="2281844" y="1956353"/>
            <a:chExt cx="3374967" cy="48808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0" name="Rectángulo redondeado 69"/>
            <p:cNvSpPr/>
            <p:nvPr/>
          </p:nvSpPr>
          <p:spPr>
            <a:xfrm>
              <a:off x="2281844" y="1956353"/>
              <a:ext cx="3374967" cy="48808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2377439" y="1995055"/>
              <a:ext cx="31837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Información </a:t>
              </a:r>
              <a:r>
                <a:rPr lang="es-ES" dirty="0" smtClean="0">
                  <a:solidFill>
                    <a:schemeClr val="bg1"/>
                  </a:solidFill>
                </a:rPr>
                <a:t>principal</a:t>
              </a:r>
              <a:endParaRPr lang="es-E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3584478" y="2695818"/>
            <a:ext cx="3374967" cy="488081"/>
            <a:chOff x="2281844" y="1956353"/>
            <a:chExt cx="3374967" cy="48808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3" name="Rectángulo redondeado 72"/>
            <p:cNvSpPr/>
            <p:nvPr/>
          </p:nvSpPr>
          <p:spPr>
            <a:xfrm>
              <a:off x="2281844" y="1956353"/>
              <a:ext cx="3374967" cy="48808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2377439" y="1995055"/>
              <a:ext cx="31837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Información </a:t>
              </a:r>
              <a:r>
                <a:rPr lang="es-ES" dirty="0" smtClean="0">
                  <a:solidFill>
                    <a:schemeClr val="bg1"/>
                  </a:solidFill>
                </a:rPr>
                <a:t>principal</a:t>
              </a:r>
              <a:endParaRPr lang="es-E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3584476" y="3433821"/>
            <a:ext cx="3374967" cy="488081"/>
            <a:chOff x="2281844" y="1956353"/>
            <a:chExt cx="3374967" cy="48808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6" name="Rectángulo redondeado 75"/>
            <p:cNvSpPr/>
            <p:nvPr/>
          </p:nvSpPr>
          <p:spPr>
            <a:xfrm>
              <a:off x="2281844" y="1956353"/>
              <a:ext cx="3374967" cy="48808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2377439" y="1995055"/>
              <a:ext cx="31837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Información </a:t>
              </a:r>
              <a:r>
                <a:rPr lang="es-ES" dirty="0" smtClean="0">
                  <a:solidFill>
                    <a:schemeClr val="bg1"/>
                  </a:solidFill>
                </a:rPr>
                <a:t>principal</a:t>
              </a:r>
              <a:endParaRPr lang="es-E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3584478" y="4154701"/>
            <a:ext cx="3374967" cy="488081"/>
            <a:chOff x="2281844" y="1956353"/>
            <a:chExt cx="3374967" cy="48808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9" name="Rectángulo redondeado 78"/>
            <p:cNvSpPr/>
            <p:nvPr/>
          </p:nvSpPr>
          <p:spPr>
            <a:xfrm>
              <a:off x="2281844" y="1956353"/>
              <a:ext cx="3374967" cy="48808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2377439" y="1995055"/>
              <a:ext cx="31837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Información </a:t>
              </a:r>
              <a:r>
                <a:rPr lang="es-ES" dirty="0" smtClean="0">
                  <a:solidFill>
                    <a:schemeClr val="bg1"/>
                  </a:solidFill>
                </a:rPr>
                <a:t>principal</a:t>
              </a:r>
              <a:endParaRPr lang="es-E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3627428" y="5159100"/>
            <a:ext cx="3374967" cy="488081"/>
            <a:chOff x="2281844" y="1956353"/>
            <a:chExt cx="3374967" cy="48808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2" name="Rectángulo redondeado 81"/>
            <p:cNvSpPr/>
            <p:nvPr/>
          </p:nvSpPr>
          <p:spPr>
            <a:xfrm>
              <a:off x="2281844" y="1956353"/>
              <a:ext cx="3374967" cy="48808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2377439" y="1995055"/>
              <a:ext cx="31837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Información especifica</a:t>
              </a:r>
              <a:endParaRPr lang="es-E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7395865" y="2055153"/>
            <a:ext cx="318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Curiosidad</a:t>
            </a:r>
            <a:endParaRPr lang="es-ES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962410" y="225767"/>
            <a:ext cx="169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Prototipo Pagina Principal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66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245573" y="3103949"/>
            <a:ext cx="2402378" cy="1055716"/>
            <a:chOff x="1188720" y="374073"/>
            <a:chExt cx="2402378" cy="105571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Rectángulo 3"/>
            <p:cNvSpPr/>
            <p:nvPr/>
          </p:nvSpPr>
          <p:spPr>
            <a:xfrm>
              <a:off x="1188720" y="374073"/>
              <a:ext cx="2402378" cy="10557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1550323" y="717265"/>
              <a:ext cx="16791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Pagina principal</a:t>
              </a:r>
              <a:endParaRPr lang="es-ES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261375" y="1191088"/>
            <a:ext cx="2402378" cy="1055716"/>
            <a:chOff x="-1213659" y="323149"/>
            <a:chExt cx="2402378" cy="1055716"/>
          </a:xfrm>
        </p:grpSpPr>
        <p:sp>
          <p:nvSpPr>
            <p:cNvPr id="9" name="Rectángulo 8"/>
            <p:cNvSpPr/>
            <p:nvPr/>
          </p:nvSpPr>
          <p:spPr>
            <a:xfrm>
              <a:off x="-1213659" y="323149"/>
              <a:ext cx="2402378" cy="10557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-998222" y="527841"/>
              <a:ext cx="1971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Ed Sheeran (Primera página)</a:t>
              </a:r>
              <a:endParaRPr lang="es-ES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261375" y="2476958"/>
            <a:ext cx="2402378" cy="1055716"/>
            <a:chOff x="-1213658" y="348611"/>
            <a:chExt cx="2402378" cy="1055716"/>
          </a:xfrm>
        </p:grpSpPr>
        <p:sp>
          <p:nvSpPr>
            <p:cNvPr id="12" name="Rectángulo 11"/>
            <p:cNvSpPr/>
            <p:nvPr/>
          </p:nvSpPr>
          <p:spPr>
            <a:xfrm>
              <a:off x="-1213658" y="348611"/>
              <a:ext cx="2402378" cy="1055716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-998220" y="553303"/>
              <a:ext cx="1979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Billie Eilish</a:t>
              </a:r>
            </a:p>
            <a:p>
              <a:r>
                <a:rPr lang="es-ES" dirty="0" smtClean="0"/>
                <a:t>(Segunda página)</a:t>
              </a:r>
              <a:endParaRPr lang="es-E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261374" y="3765889"/>
            <a:ext cx="2402378" cy="1055716"/>
            <a:chOff x="1188720" y="374073"/>
            <a:chExt cx="2402378" cy="1055716"/>
          </a:xfrm>
          <a:solidFill>
            <a:srgbClr val="CC99FF"/>
          </a:solidFill>
        </p:grpSpPr>
        <p:sp>
          <p:nvSpPr>
            <p:cNvPr id="15" name="Rectángulo 14"/>
            <p:cNvSpPr/>
            <p:nvPr/>
          </p:nvSpPr>
          <p:spPr>
            <a:xfrm>
              <a:off x="1188720" y="374073"/>
              <a:ext cx="2402378" cy="10557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1404158" y="578765"/>
              <a:ext cx="167917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The Weekend</a:t>
              </a:r>
            </a:p>
            <a:p>
              <a:r>
                <a:rPr lang="es-ES" dirty="0" smtClean="0"/>
                <a:t>(Tercera página)</a:t>
              </a:r>
              <a:endParaRPr lang="es-ES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261374" y="5054820"/>
            <a:ext cx="2402378" cy="1055716"/>
            <a:chOff x="1188720" y="374073"/>
            <a:chExt cx="2402378" cy="1055716"/>
          </a:xfrm>
        </p:grpSpPr>
        <p:sp>
          <p:nvSpPr>
            <p:cNvPr id="18" name="Rectángulo 17"/>
            <p:cNvSpPr/>
            <p:nvPr/>
          </p:nvSpPr>
          <p:spPr>
            <a:xfrm>
              <a:off x="1188720" y="374073"/>
              <a:ext cx="2402378" cy="10557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1404158" y="578765"/>
              <a:ext cx="1679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Formulario</a:t>
              </a:r>
            </a:p>
            <a:p>
              <a:r>
                <a:rPr lang="es-ES" dirty="0" smtClean="0"/>
                <a:t>(Cuarta página)</a:t>
              </a:r>
              <a:endParaRPr lang="es-ES" dirty="0"/>
            </a:p>
          </p:txBody>
        </p:sp>
      </p:grpSp>
      <p:cxnSp>
        <p:nvCxnSpPr>
          <p:cNvPr id="21" name="Conector recto de flecha 20"/>
          <p:cNvCxnSpPr>
            <a:stCxn id="4" idx="3"/>
            <a:endCxn id="9" idx="1"/>
          </p:cNvCxnSpPr>
          <p:nvPr/>
        </p:nvCxnSpPr>
        <p:spPr>
          <a:xfrm flipV="1">
            <a:off x="2647951" y="1718946"/>
            <a:ext cx="1613424" cy="19128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3"/>
            <a:endCxn id="12" idx="1"/>
          </p:cNvCxnSpPr>
          <p:nvPr/>
        </p:nvCxnSpPr>
        <p:spPr>
          <a:xfrm flipV="1">
            <a:off x="2647951" y="3004816"/>
            <a:ext cx="1613424" cy="6269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4" idx="3"/>
            <a:endCxn id="15" idx="1"/>
          </p:cNvCxnSpPr>
          <p:nvPr/>
        </p:nvCxnSpPr>
        <p:spPr>
          <a:xfrm>
            <a:off x="2647951" y="3631807"/>
            <a:ext cx="1613423" cy="6619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4" idx="3"/>
            <a:endCxn id="18" idx="1"/>
          </p:cNvCxnSpPr>
          <p:nvPr/>
        </p:nvCxnSpPr>
        <p:spPr>
          <a:xfrm>
            <a:off x="2647951" y="3631807"/>
            <a:ext cx="1613423" cy="19508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7480889" y="896975"/>
            <a:ext cx="1574161" cy="527858"/>
            <a:chOff x="9116008" y="578765"/>
            <a:chExt cx="1884784" cy="736851"/>
          </a:xfrm>
          <a:solidFill>
            <a:schemeClr val="bg1"/>
          </a:solidFill>
        </p:grpSpPr>
        <p:sp>
          <p:nvSpPr>
            <p:cNvPr id="32" name="Rectángulo redondeado 31"/>
            <p:cNvSpPr/>
            <p:nvPr/>
          </p:nvSpPr>
          <p:spPr>
            <a:xfrm>
              <a:off x="9116008" y="578765"/>
              <a:ext cx="1884784" cy="73685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9255967" y="755781"/>
              <a:ext cx="1686836" cy="35088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Mejores albums</a:t>
              </a:r>
              <a:endParaRPr lang="es-ES" sz="1400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7473557" y="1581826"/>
            <a:ext cx="1581493" cy="538765"/>
            <a:chOff x="9116008" y="578765"/>
            <a:chExt cx="1884784" cy="736851"/>
          </a:xfrm>
          <a:solidFill>
            <a:schemeClr val="bg1"/>
          </a:solidFill>
        </p:grpSpPr>
        <p:sp>
          <p:nvSpPr>
            <p:cNvPr id="36" name="Rectángulo redondeado 35"/>
            <p:cNvSpPr/>
            <p:nvPr/>
          </p:nvSpPr>
          <p:spPr>
            <a:xfrm>
              <a:off x="9116008" y="578765"/>
              <a:ext cx="1884784" cy="73685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9521700" y="729263"/>
              <a:ext cx="995540" cy="42093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Biografía</a:t>
              </a:r>
              <a:endParaRPr lang="es-ES" sz="1400" dirty="0"/>
            </a:p>
          </p:txBody>
        </p:sp>
      </p:grpSp>
      <p:cxnSp>
        <p:nvCxnSpPr>
          <p:cNvPr id="44" name="Conector recto de flecha 43"/>
          <p:cNvCxnSpPr>
            <a:stCxn id="9" idx="3"/>
            <a:endCxn id="32" idx="1"/>
          </p:cNvCxnSpPr>
          <p:nvPr/>
        </p:nvCxnSpPr>
        <p:spPr>
          <a:xfrm flipV="1">
            <a:off x="6663753" y="1160904"/>
            <a:ext cx="817136" cy="558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9" idx="3"/>
            <a:endCxn id="36" idx="1"/>
          </p:cNvCxnSpPr>
          <p:nvPr/>
        </p:nvCxnSpPr>
        <p:spPr>
          <a:xfrm>
            <a:off x="6663753" y="1718946"/>
            <a:ext cx="809804" cy="132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o 46"/>
          <p:cNvGrpSpPr/>
          <p:nvPr/>
        </p:nvGrpSpPr>
        <p:grpSpPr>
          <a:xfrm>
            <a:off x="7480889" y="2339242"/>
            <a:ext cx="1574161" cy="527858"/>
            <a:chOff x="9116008" y="578765"/>
            <a:chExt cx="1884784" cy="736851"/>
          </a:xfrm>
          <a:solidFill>
            <a:schemeClr val="bg1"/>
          </a:solidFill>
        </p:grpSpPr>
        <p:sp>
          <p:nvSpPr>
            <p:cNvPr id="48" name="Rectángulo redondeado 47"/>
            <p:cNvSpPr/>
            <p:nvPr/>
          </p:nvSpPr>
          <p:spPr>
            <a:xfrm>
              <a:off x="9116008" y="578765"/>
              <a:ext cx="1884784" cy="73685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9255967" y="755781"/>
              <a:ext cx="1686836" cy="35088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Mejores albums</a:t>
              </a:r>
              <a:endParaRPr lang="es-ES" sz="1400" dirty="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473557" y="2993909"/>
            <a:ext cx="1581493" cy="538765"/>
            <a:chOff x="9116008" y="578765"/>
            <a:chExt cx="1884784" cy="736851"/>
          </a:xfrm>
          <a:solidFill>
            <a:schemeClr val="bg1"/>
          </a:solidFill>
        </p:grpSpPr>
        <p:sp>
          <p:nvSpPr>
            <p:cNvPr id="51" name="Rectángulo redondeado 50"/>
            <p:cNvSpPr/>
            <p:nvPr/>
          </p:nvSpPr>
          <p:spPr>
            <a:xfrm>
              <a:off x="9116008" y="578765"/>
              <a:ext cx="1884784" cy="73685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9521700" y="729263"/>
              <a:ext cx="995540" cy="42093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Biografía</a:t>
              </a:r>
              <a:endParaRPr lang="es-ES" sz="1400" dirty="0"/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7488221" y="3692862"/>
            <a:ext cx="1574161" cy="527858"/>
            <a:chOff x="9116008" y="578765"/>
            <a:chExt cx="1884784" cy="736851"/>
          </a:xfrm>
          <a:solidFill>
            <a:schemeClr val="bg1"/>
          </a:solidFill>
        </p:grpSpPr>
        <p:sp>
          <p:nvSpPr>
            <p:cNvPr id="60" name="Rectángulo redondeado 59"/>
            <p:cNvSpPr/>
            <p:nvPr/>
          </p:nvSpPr>
          <p:spPr>
            <a:xfrm>
              <a:off x="9116008" y="578765"/>
              <a:ext cx="1884784" cy="73685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9255967" y="755781"/>
              <a:ext cx="1686836" cy="35088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Mejores albums</a:t>
              </a:r>
              <a:endParaRPr lang="es-ES" sz="1400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7480889" y="4347529"/>
            <a:ext cx="1581493" cy="538765"/>
            <a:chOff x="9116008" y="578765"/>
            <a:chExt cx="1884784" cy="736851"/>
          </a:xfrm>
          <a:solidFill>
            <a:schemeClr val="bg1"/>
          </a:solidFill>
        </p:grpSpPr>
        <p:sp>
          <p:nvSpPr>
            <p:cNvPr id="63" name="Rectángulo redondeado 62"/>
            <p:cNvSpPr/>
            <p:nvPr/>
          </p:nvSpPr>
          <p:spPr>
            <a:xfrm>
              <a:off x="9116008" y="578765"/>
              <a:ext cx="1884784" cy="73685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9521700" y="729263"/>
              <a:ext cx="995540" cy="42093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Biografía</a:t>
              </a:r>
              <a:endParaRPr lang="es-ES" sz="1400" dirty="0"/>
            </a:p>
          </p:txBody>
        </p:sp>
      </p:grpSp>
      <p:cxnSp>
        <p:nvCxnSpPr>
          <p:cNvPr id="71" name="Conector recto de flecha 70"/>
          <p:cNvCxnSpPr>
            <a:stCxn id="12" idx="3"/>
            <a:endCxn id="48" idx="1"/>
          </p:cNvCxnSpPr>
          <p:nvPr/>
        </p:nvCxnSpPr>
        <p:spPr>
          <a:xfrm flipV="1">
            <a:off x="6663753" y="2603171"/>
            <a:ext cx="817136" cy="401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12" idx="3"/>
            <a:endCxn id="51" idx="1"/>
          </p:cNvCxnSpPr>
          <p:nvPr/>
        </p:nvCxnSpPr>
        <p:spPr>
          <a:xfrm>
            <a:off x="6663753" y="3004816"/>
            <a:ext cx="809804" cy="258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15" idx="3"/>
            <a:endCxn id="60" idx="1"/>
          </p:cNvCxnSpPr>
          <p:nvPr/>
        </p:nvCxnSpPr>
        <p:spPr>
          <a:xfrm flipV="1">
            <a:off x="6663752" y="3956791"/>
            <a:ext cx="824469" cy="336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15" idx="3"/>
            <a:endCxn id="63" idx="1"/>
          </p:cNvCxnSpPr>
          <p:nvPr/>
        </p:nvCxnSpPr>
        <p:spPr>
          <a:xfrm>
            <a:off x="6663752" y="4293747"/>
            <a:ext cx="817137" cy="32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99754" y="186029"/>
            <a:ext cx="2185748" cy="797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CuadroTexto 84"/>
          <p:cNvSpPr txBox="1"/>
          <p:nvPr/>
        </p:nvSpPr>
        <p:spPr>
          <a:xfrm>
            <a:off x="100017" y="399983"/>
            <a:ext cx="218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Mapa de Navegación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5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90a08e0-bb8b-401b-a3a3-8c2e123990c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3C27FCDB74D4C843739AA6B24DB49" ma:contentTypeVersion="18" ma:contentTypeDescription="Crear nuevo documento." ma:contentTypeScope="" ma:versionID="f7ba64e7dcc044f663f3278f53862461">
  <xsd:schema xmlns:xsd="http://www.w3.org/2001/XMLSchema" xmlns:xs="http://www.w3.org/2001/XMLSchema" xmlns:p="http://schemas.microsoft.com/office/2006/metadata/properties" xmlns:ns3="e90a08e0-bb8b-401b-a3a3-8c2e123990c6" xmlns:ns4="e9628731-4a47-4a59-8d6b-c3de1e8c280e" targetNamespace="http://schemas.microsoft.com/office/2006/metadata/properties" ma:root="true" ma:fieldsID="38b1ff87d2ac8b4aa1686aac40c29a30" ns3:_="" ns4:_="">
    <xsd:import namespace="e90a08e0-bb8b-401b-a3a3-8c2e123990c6"/>
    <xsd:import namespace="e9628731-4a47-4a59-8d6b-c3de1e8c28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a08e0-bb8b-401b-a3a3-8c2e123990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28731-4a47-4a59-8d6b-c3de1e8c28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895206-4B48-4F3F-9907-EDC472C09463}">
  <ds:schemaRefs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e9628731-4a47-4a59-8d6b-c3de1e8c280e"/>
    <ds:schemaRef ds:uri="e90a08e0-bb8b-401b-a3a3-8c2e123990c6"/>
  </ds:schemaRefs>
</ds:datastoreItem>
</file>

<file path=customXml/itemProps2.xml><?xml version="1.0" encoding="utf-8"?>
<ds:datastoreItem xmlns:ds="http://schemas.openxmlformats.org/officeDocument/2006/customXml" ds:itemID="{8C664D17-2A85-47D9-A441-691FDA719D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824768-AFAD-4151-92F5-5A634AF8E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0a08e0-bb8b-401b-a3a3-8c2e123990c6"/>
    <ds:schemaRef ds:uri="e9628731-4a47-4a59-8d6b-c3de1e8c28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56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Martos Vidal</dc:creator>
  <cp:lastModifiedBy>Samuel Martos Vidal</cp:lastModifiedBy>
  <cp:revision>34</cp:revision>
  <dcterms:created xsi:type="dcterms:W3CDTF">2024-09-18T07:15:49Z</dcterms:created>
  <dcterms:modified xsi:type="dcterms:W3CDTF">2024-09-18T08:03:36Z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0x0101007CE3C27FCDB74D4C843739AA6B24DB49</vt:lpwstr>
  </property>
</Properties>
</file>