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83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47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2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49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0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5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7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64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8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E593-02E7-4527-95C0-D3AA34D42A72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34A9-23A6-4634-AA41-A606AB755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9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17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Apache</a:t>
            </a:r>
          </a:p>
          <a:p>
            <a:r>
              <a:rPr lang="es-ES" dirty="0" err="1" smtClean="0"/>
              <a:t>Nginx</a:t>
            </a:r>
            <a:endParaRPr lang="es-ES" dirty="0" smtClean="0"/>
          </a:p>
          <a:p>
            <a:r>
              <a:rPr lang="es-ES" dirty="0" smtClean="0"/>
              <a:t>Microsoft IIS</a:t>
            </a:r>
          </a:p>
          <a:p>
            <a:r>
              <a:rPr lang="es-ES" dirty="0" smtClean="0"/>
              <a:t>Google GWS</a:t>
            </a:r>
          </a:p>
          <a:p>
            <a:r>
              <a:rPr lang="es-ES" dirty="0" smtClean="0"/>
              <a:t>Lite </a:t>
            </a:r>
            <a:r>
              <a:rPr lang="es-ES" dirty="0" err="1" smtClean="0"/>
              <a:t>Speed</a:t>
            </a:r>
            <a:endParaRPr lang="es-ES" dirty="0" smtClean="0"/>
          </a:p>
          <a:p>
            <a:r>
              <a:rPr lang="es-ES" dirty="0" err="1" smtClean="0"/>
              <a:t>Lighttpd</a:t>
            </a:r>
            <a:endParaRPr lang="es-ES" dirty="0" smtClean="0"/>
          </a:p>
          <a:p>
            <a:r>
              <a:rPr lang="es-ES" dirty="0" err="1" smtClean="0"/>
              <a:t>Sun</a:t>
            </a:r>
            <a:r>
              <a:rPr lang="es-ES" dirty="0" smtClean="0"/>
              <a:t> Java </a:t>
            </a:r>
            <a:r>
              <a:rPr lang="es-ES" dirty="0" err="1" smtClean="0"/>
              <a:t>System</a:t>
            </a:r>
            <a:r>
              <a:rPr lang="es-ES" dirty="0" smtClean="0"/>
              <a:t> Web Server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05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ES" dirty="0" smtClean="0"/>
              <a:t>Sistemas de gestión de bases de datos (SGBD) que admiten integración con Apache:</a:t>
            </a:r>
          </a:p>
          <a:p>
            <a:r>
              <a:rPr lang="es-ES" b="1" dirty="0" smtClean="0"/>
              <a:t>SGBD Relacionales</a:t>
            </a:r>
          </a:p>
          <a:p>
            <a:r>
              <a:rPr lang="es-ES" b="1" dirty="0" err="1" smtClean="0"/>
              <a:t>MySQL</a:t>
            </a:r>
            <a:r>
              <a:rPr lang="es-ES" dirty="0" smtClean="0"/>
              <a:t>: Popular para aplicaciones web, especialmente con PHP.</a:t>
            </a:r>
          </a:p>
          <a:p>
            <a:r>
              <a:rPr lang="es-ES" b="1" dirty="0" err="1" smtClean="0"/>
              <a:t>PostgreSQL</a:t>
            </a:r>
            <a:r>
              <a:rPr lang="es-ES" dirty="0" smtClean="0"/>
              <a:t>: Conocido por su robustez y soporte para características avanzadas.</a:t>
            </a:r>
          </a:p>
          <a:p>
            <a:r>
              <a:rPr lang="es-ES" b="1" dirty="0" err="1" smtClean="0"/>
              <a:t>MariaDB</a:t>
            </a:r>
            <a:r>
              <a:rPr lang="es-ES" dirty="0" smtClean="0"/>
              <a:t>: </a:t>
            </a:r>
            <a:r>
              <a:rPr lang="es-ES" dirty="0" err="1" smtClean="0"/>
              <a:t>Fork</a:t>
            </a:r>
            <a:r>
              <a:rPr lang="es-ES" dirty="0" smtClean="0"/>
              <a:t> de </a:t>
            </a:r>
            <a:r>
              <a:rPr lang="es-ES" dirty="0" err="1" smtClean="0"/>
              <a:t>MySQL</a:t>
            </a:r>
            <a:r>
              <a:rPr lang="es-ES" dirty="0" smtClean="0"/>
              <a:t>, con características mejoradas y compatibilidad.</a:t>
            </a:r>
          </a:p>
          <a:p>
            <a:r>
              <a:rPr lang="es-ES" b="1" dirty="0" err="1" smtClean="0"/>
              <a:t>SQLite</a:t>
            </a:r>
            <a:r>
              <a:rPr lang="es-ES" dirty="0" smtClean="0"/>
              <a:t>: Liviana y fácil de usar, ideal para aplicaciones pequeñas.</a:t>
            </a:r>
          </a:p>
          <a:p>
            <a:r>
              <a:rPr lang="es-ES" b="1" dirty="0" smtClean="0"/>
              <a:t>Microsoft SQL Server</a:t>
            </a:r>
            <a:r>
              <a:rPr lang="es-ES" dirty="0" smtClean="0"/>
              <a:t>: Puede integrarse mediante drivers y lenguajes como PHP o ASP.NET.</a:t>
            </a:r>
          </a:p>
          <a:p>
            <a:r>
              <a:rPr lang="es-ES" b="1" dirty="0" smtClean="0"/>
              <a:t>SGBD </a:t>
            </a:r>
            <a:r>
              <a:rPr lang="es-ES" b="1" dirty="0" err="1" smtClean="0"/>
              <a:t>NoSQL</a:t>
            </a:r>
            <a:endParaRPr lang="es-ES" b="1" dirty="0" smtClean="0"/>
          </a:p>
          <a:p>
            <a:r>
              <a:rPr lang="es-ES" b="1" dirty="0" err="1" smtClean="0"/>
              <a:t>MongoDB</a:t>
            </a:r>
            <a:r>
              <a:rPr lang="es-ES" dirty="0" smtClean="0"/>
              <a:t>: Base de datos orientada a documentos, ampliamente usada en aplicaciones web.</a:t>
            </a:r>
          </a:p>
          <a:p>
            <a:r>
              <a:rPr lang="es-ES" b="1" dirty="0" err="1" smtClean="0"/>
              <a:t>Cassandra</a:t>
            </a:r>
            <a:r>
              <a:rPr lang="es-ES" dirty="0" smtClean="0"/>
              <a:t>: Base de datos distribuida, ideal para manejar grandes volúmenes de datos.</a:t>
            </a:r>
          </a:p>
          <a:p>
            <a:r>
              <a:rPr lang="es-ES" b="1" dirty="0" err="1" smtClean="0"/>
              <a:t>Redis</a:t>
            </a:r>
            <a:r>
              <a:rPr lang="es-ES" dirty="0" smtClean="0"/>
              <a:t>: Base de datos en memoria, utilizada principalmente como almacén de datos clave-valor.</a:t>
            </a:r>
          </a:p>
          <a:p>
            <a:r>
              <a:rPr lang="es-ES" b="1" dirty="0" err="1" smtClean="0"/>
              <a:t>CouchDB</a:t>
            </a:r>
            <a:r>
              <a:rPr lang="es-ES" dirty="0" smtClean="0"/>
              <a:t>: Orientada a documentos, permite la replicación y sincronización de datos.</a:t>
            </a:r>
          </a:p>
          <a:p>
            <a:r>
              <a:rPr lang="es-ES" b="1" dirty="0" err="1" smtClean="0"/>
              <a:t>Elasticsearch</a:t>
            </a:r>
            <a:r>
              <a:rPr lang="es-ES" dirty="0" smtClean="0"/>
              <a:t>: Motor de búsqueda y análisis, a menudo utilizado para análisis de datos en tiempo real.</a:t>
            </a:r>
          </a:p>
          <a:p>
            <a:r>
              <a:rPr lang="es-ES" b="1" dirty="0" smtClean="0"/>
              <a:t>SGBD Otros</a:t>
            </a:r>
          </a:p>
          <a:p>
            <a:r>
              <a:rPr lang="es-ES" b="1" dirty="0" err="1" smtClean="0"/>
              <a:t>Firebird</a:t>
            </a:r>
            <a:r>
              <a:rPr lang="es-ES" dirty="0" smtClean="0"/>
              <a:t>: SGBD SQL que es ligero y de código abierto.</a:t>
            </a:r>
          </a:p>
          <a:p>
            <a:r>
              <a:rPr lang="es-ES" b="1" dirty="0" smtClean="0"/>
              <a:t>H2</a:t>
            </a:r>
            <a:r>
              <a:rPr lang="es-ES" dirty="0" smtClean="0"/>
              <a:t>: Base de datos en memoria y de código abierto, popular para desarrollo y pruebas.</a:t>
            </a:r>
          </a:p>
          <a:p>
            <a:r>
              <a:rPr lang="es-ES" b="1" dirty="0" smtClean="0"/>
              <a:t>IBM Db2</a:t>
            </a:r>
            <a:r>
              <a:rPr lang="es-ES" dirty="0" smtClean="0"/>
              <a:t>: Ofrece soporte para aplicaciones web y puede ser integrado con Apache.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971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9405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3C27FCDB74D4C843739AA6B24DB49" ma:contentTypeVersion="18" ma:contentTypeDescription="Crear nuevo documento." ma:contentTypeScope="" ma:versionID="f7ba64e7dcc044f663f3278f53862461">
  <xsd:schema xmlns:xsd="http://www.w3.org/2001/XMLSchema" xmlns:xs="http://www.w3.org/2001/XMLSchema" xmlns:p="http://schemas.microsoft.com/office/2006/metadata/properties" xmlns:ns3="e90a08e0-bb8b-401b-a3a3-8c2e123990c6" xmlns:ns4="e9628731-4a47-4a59-8d6b-c3de1e8c280e" targetNamespace="http://schemas.microsoft.com/office/2006/metadata/properties" ma:root="true" ma:fieldsID="38b1ff87d2ac8b4aa1686aac40c29a30" ns3:_="" ns4:_="">
    <xsd:import namespace="e90a08e0-bb8b-401b-a3a3-8c2e123990c6"/>
    <xsd:import namespace="e9628731-4a47-4a59-8d6b-c3de1e8c280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0a08e0-bb8b-401b-a3a3-8c2e123990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28731-4a47-4a59-8d6b-c3de1e8c28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0a08e0-bb8b-401b-a3a3-8c2e123990c6" xsi:nil="true"/>
  </documentManagement>
</p:properties>
</file>

<file path=customXml/itemProps1.xml><?xml version="1.0" encoding="utf-8"?>
<ds:datastoreItem xmlns:ds="http://schemas.openxmlformats.org/officeDocument/2006/customXml" ds:itemID="{7F3B8F7C-34B4-41E6-880F-58B5C49F25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0a08e0-bb8b-401b-a3a3-8c2e123990c6"/>
    <ds:schemaRef ds:uri="e9628731-4a47-4a59-8d6b-c3de1e8c28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4EDB78-F1E6-4D04-B281-B29921F59F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47929C-49F6-4622-9A86-AC2B96F54CE7}">
  <ds:schemaRefs>
    <ds:schemaRef ds:uri="http://purl.org/dc/elements/1.1/"/>
    <ds:schemaRef ds:uri="http://www.w3.org/XML/1998/namespace"/>
    <ds:schemaRef ds:uri="http://schemas.microsoft.com/office/2006/documentManagement/types"/>
    <ds:schemaRef ds:uri="e9628731-4a47-4a59-8d6b-c3de1e8c280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90a08e0-bb8b-401b-a3a3-8c2e123990c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223</Words>
  <Application>Microsoft Office PowerPoint</Application>
  <PresentationFormat>Panorámica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Martos Vidal</dc:creator>
  <cp:lastModifiedBy>Samuel Martos Vidal</cp:lastModifiedBy>
  <cp:revision>3</cp:revision>
  <dcterms:created xsi:type="dcterms:W3CDTF">2024-09-18T11:04:13Z</dcterms:created>
  <dcterms:modified xsi:type="dcterms:W3CDTF">2024-09-18T12:25:36Z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0x0101007CE3C27FCDB74D4C843739AA6B24DB49</vt:lpwstr>
  </property>
</Properties>
</file>