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6858000" cy="9144000"/>
  <p:embeddedFontLst>
    <p:embeddedFont>
      <p:font typeface="Arimo Bold" panose="020B0604020202020204" charset="0"/>
      <p:regular r:id="rId19"/>
    </p:embeddedFont>
    <p:embeddedFont>
      <p:font typeface="League Spartan" panose="020B0604020202020204" charset="0"/>
      <p:regular r:id="rId20"/>
    </p:embeddedFont>
    <p:embeddedFont>
      <p:font typeface="Open Sans Bold" panose="020B0604020202020204" charset="0"/>
      <p:regular r:id="rId21"/>
    </p:embeddedFont>
    <p:embeddedFont>
      <p:font typeface="Open Sans Light" panose="020B0306030504020204" pitchFamily="3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48" y="13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12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31.pn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33.png"/><Relationship Id="rId5" Type="http://schemas.openxmlformats.org/officeDocument/2006/relationships/image" Target="../media/image2.svg"/><Relationship Id="rId10" Type="http://schemas.openxmlformats.org/officeDocument/2006/relationships/image" Target="../media/image28.png"/><Relationship Id="rId4" Type="http://schemas.openxmlformats.org/officeDocument/2006/relationships/image" Target="../media/image1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5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12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8.png"/><Relationship Id="rId5" Type="http://schemas.openxmlformats.org/officeDocument/2006/relationships/image" Target="../media/image2.svg"/><Relationship Id="rId1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image" Target="../media/image11.png"/><Relationship Id="rId1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4.png"/><Relationship Id="rId5" Type="http://schemas.openxmlformats.org/officeDocument/2006/relationships/image" Target="../media/image2.svg"/><Relationship Id="rId10" Type="http://schemas.openxmlformats.org/officeDocument/2006/relationships/image" Target="../media/image34.png"/><Relationship Id="rId4" Type="http://schemas.openxmlformats.org/officeDocument/2006/relationships/image" Target="../media/image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5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12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8.png"/><Relationship Id="rId5" Type="http://schemas.openxmlformats.org/officeDocument/2006/relationships/image" Target="../media/image2.svg"/><Relationship Id="rId15" Type="http://schemas.openxmlformats.org/officeDocument/2006/relationships/image" Target="../media/image35.png"/><Relationship Id="rId10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image" Target="../media/image11.png"/><Relationship Id="rId1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36.png"/><Relationship Id="rId5" Type="http://schemas.openxmlformats.org/officeDocument/2006/relationships/image" Target="../media/image2.svg"/><Relationship Id="rId10" Type="http://schemas.openxmlformats.org/officeDocument/2006/relationships/image" Target="../media/image35.png"/><Relationship Id="rId4" Type="http://schemas.openxmlformats.org/officeDocument/2006/relationships/image" Target="../media/image1.png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5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12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8.png"/><Relationship Id="rId5" Type="http://schemas.openxmlformats.org/officeDocument/2006/relationships/image" Target="../media/image2.svg"/><Relationship Id="rId15" Type="http://schemas.openxmlformats.org/officeDocument/2006/relationships/image" Target="../media/image24.png"/><Relationship Id="rId10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image" Target="../media/image11.png"/><Relationship Id="rId1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10" Type="http://schemas.openxmlformats.org/officeDocument/2006/relationships/image" Target="../media/image38.png"/><Relationship Id="rId4" Type="http://schemas.openxmlformats.org/officeDocument/2006/relationships/image" Target="../media/image1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2.svg"/><Relationship Id="rId10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6.png"/><Relationship Id="rId5" Type="http://schemas.openxmlformats.org/officeDocument/2006/relationships/image" Target="../media/image2.svg"/><Relationship Id="rId10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9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12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7.png"/><Relationship Id="rId5" Type="http://schemas.openxmlformats.org/officeDocument/2006/relationships/image" Target="../media/image2.svg"/><Relationship Id="rId15" Type="http://schemas.openxmlformats.org/officeDocument/2006/relationships/image" Target="../media/image21.png"/><Relationship Id="rId10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1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22.png"/><Relationship Id="rId5" Type="http://schemas.openxmlformats.org/officeDocument/2006/relationships/image" Target="../media/image2.svg"/><Relationship Id="rId10" Type="http://schemas.openxmlformats.org/officeDocument/2006/relationships/image" Target="../media/image21.png"/><Relationship Id="rId4" Type="http://schemas.openxmlformats.org/officeDocument/2006/relationships/image" Target="../media/image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3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12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8.png"/><Relationship Id="rId5" Type="http://schemas.openxmlformats.org/officeDocument/2006/relationships/image" Target="../media/image2.svg"/><Relationship Id="rId15" Type="http://schemas.openxmlformats.org/officeDocument/2006/relationships/image" Target="../media/image25.png"/><Relationship Id="rId10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image" Target="../media/image11.png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27.png"/><Relationship Id="rId5" Type="http://schemas.openxmlformats.org/officeDocument/2006/relationships/image" Target="../media/image2.svg"/><Relationship Id="rId10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344034" y="7314923"/>
            <a:ext cx="6722198" cy="6172200"/>
          </a:xfrm>
          <a:custGeom>
            <a:avLst/>
            <a:gdLst/>
            <a:ahLst/>
            <a:cxnLst/>
            <a:rect l="l" t="t" r="r" b="b"/>
            <a:pathLst>
              <a:path w="6722198" h="6172200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Freeform 3"/>
          <p:cNvSpPr/>
          <p:nvPr/>
        </p:nvSpPr>
        <p:spPr>
          <a:xfrm>
            <a:off x="-3202135" y="5815557"/>
            <a:ext cx="4985647" cy="5303879"/>
          </a:xfrm>
          <a:custGeom>
            <a:avLst/>
            <a:gdLst/>
            <a:ahLst/>
            <a:cxnLst/>
            <a:rect l="l" t="t" r="r" b="b"/>
            <a:pathLst>
              <a:path w="4985647" h="5303879">
                <a:moveTo>
                  <a:pt x="0" y="0"/>
                </a:moveTo>
                <a:lnTo>
                  <a:pt x="4985647" y="0"/>
                </a:lnTo>
                <a:lnTo>
                  <a:pt x="4985647" y="5303879"/>
                </a:lnTo>
                <a:lnTo>
                  <a:pt x="0" y="5303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4" name="Freeform 4"/>
          <p:cNvSpPr/>
          <p:nvPr/>
        </p:nvSpPr>
        <p:spPr>
          <a:xfrm flipH="1">
            <a:off x="10097666" y="6254241"/>
            <a:ext cx="12080352" cy="7094461"/>
          </a:xfrm>
          <a:custGeom>
            <a:avLst/>
            <a:gdLst/>
            <a:ahLst/>
            <a:cxnLst/>
            <a:rect l="l" t="t" r="r" b="b"/>
            <a:pathLst>
              <a:path w="12080352" h="7094461">
                <a:moveTo>
                  <a:pt x="12080352" y="0"/>
                </a:moveTo>
                <a:lnTo>
                  <a:pt x="0" y="0"/>
                </a:lnTo>
                <a:lnTo>
                  <a:pt x="0" y="7094461"/>
                </a:lnTo>
                <a:lnTo>
                  <a:pt x="12080352" y="7094461"/>
                </a:lnTo>
                <a:lnTo>
                  <a:pt x="1208035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5" name="Freeform 5"/>
          <p:cNvSpPr/>
          <p:nvPr/>
        </p:nvSpPr>
        <p:spPr>
          <a:xfrm flipV="1">
            <a:off x="-1982686" y="-3547231"/>
            <a:ext cx="12080352" cy="7094461"/>
          </a:xfrm>
          <a:custGeom>
            <a:avLst/>
            <a:gdLst/>
            <a:ahLst/>
            <a:cxnLst/>
            <a:rect l="l" t="t" r="r" b="b"/>
            <a:pathLst>
              <a:path w="12080352" h="7094461">
                <a:moveTo>
                  <a:pt x="0" y="7094462"/>
                </a:moveTo>
                <a:lnTo>
                  <a:pt x="12080352" y="7094462"/>
                </a:lnTo>
                <a:lnTo>
                  <a:pt x="12080352" y="0"/>
                </a:lnTo>
                <a:lnTo>
                  <a:pt x="0" y="0"/>
                </a:lnTo>
                <a:lnTo>
                  <a:pt x="0" y="709446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6" name="Freeform 6"/>
          <p:cNvSpPr/>
          <p:nvPr/>
        </p:nvSpPr>
        <p:spPr>
          <a:xfrm>
            <a:off x="14818546" y="-3656601"/>
            <a:ext cx="6722198" cy="6172200"/>
          </a:xfrm>
          <a:custGeom>
            <a:avLst/>
            <a:gdLst/>
            <a:ahLst/>
            <a:cxnLst/>
            <a:rect l="l" t="t" r="r" b="b"/>
            <a:pathLst>
              <a:path w="6722198" h="6172200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7" name="Freeform 7"/>
          <p:cNvSpPr/>
          <p:nvPr/>
        </p:nvSpPr>
        <p:spPr>
          <a:xfrm>
            <a:off x="13645019" y="-3656601"/>
            <a:ext cx="4985647" cy="5303879"/>
          </a:xfrm>
          <a:custGeom>
            <a:avLst/>
            <a:gdLst/>
            <a:ahLst/>
            <a:cxnLst/>
            <a:rect l="l" t="t" r="r" b="b"/>
            <a:pathLst>
              <a:path w="4985647" h="5303879">
                <a:moveTo>
                  <a:pt x="0" y="0"/>
                </a:moveTo>
                <a:lnTo>
                  <a:pt x="4985646" y="0"/>
                </a:lnTo>
                <a:lnTo>
                  <a:pt x="4985646" y="5303879"/>
                </a:lnTo>
                <a:lnTo>
                  <a:pt x="0" y="5303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grpSp>
        <p:nvGrpSpPr>
          <p:cNvPr id="8" name="Group 8"/>
          <p:cNvGrpSpPr/>
          <p:nvPr/>
        </p:nvGrpSpPr>
        <p:grpSpPr>
          <a:xfrm>
            <a:off x="1028700" y="1200673"/>
            <a:ext cx="16230600" cy="8229600"/>
            <a:chOff x="0" y="0"/>
            <a:chExt cx="4274726" cy="216746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4274726" cy="2224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46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024886" y="3480556"/>
            <a:ext cx="12238227" cy="2824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17"/>
              </a:lnSpc>
            </a:pPr>
            <a:r>
              <a:rPr lang="en-US" sz="4130" spc="-28">
                <a:solidFill>
                  <a:srgbClr val="292F3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SISTEMAS GESTORES DE BBDD Y LENGUAJES SCRIPT EN SERVIDORES DE APLICACIONES WEB</a:t>
            </a:r>
          </a:p>
          <a:p>
            <a:pPr marL="0" lvl="0" indent="0" algn="ctr">
              <a:lnSpc>
                <a:spcPts val="5617"/>
              </a:lnSpc>
            </a:pPr>
            <a:endParaRPr lang="en-US" sz="4130" spc="-28">
              <a:solidFill>
                <a:srgbClr val="292F33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447210" flipH="1">
            <a:off x="12444594" y="4873737"/>
            <a:ext cx="11675746" cy="6856847"/>
          </a:xfrm>
          <a:custGeom>
            <a:avLst/>
            <a:gdLst/>
            <a:ahLst/>
            <a:cxnLst/>
            <a:rect l="l" t="t" r="r" b="b"/>
            <a:pathLst>
              <a:path w="11675746" h="6856847">
                <a:moveTo>
                  <a:pt x="11675747" y="0"/>
                </a:moveTo>
                <a:lnTo>
                  <a:pt x="0" y="0"/>
                </a:lnTo>
                <a:lnTo>
                  <a:pt x="0" y="6856847"/>
                </a:lnTo>
                <a:lnTo>
                  <a:pt x="11675747" y="6856847"/>
                </a:lnTo>
                <a:lnTo>
                  <a:pt x="116757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Freeform 3"/>
          <p:cNvSpPr/>
          <p:nvPr/>
        </p:nvSpPr>
        <p:spPr>
          <a:xfrm>
            <a:off x="15775524" y="-3020694"/>
            <a:ext cx="6722198" cy="6172200"/>
          </a:xfrm>
          <a:custGeom>
            <a:avLst/>
            <a:gdLst/>
            <a:ahLst/>
            <a:cxnLst/>
            <a:rect l="l" t="t" r="r" b="b"/>
            <a:pathLst>
              <a:path w="6722198" h="6172200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4" name="Freeform 4"/>
          <p:cNvSpPr/>
          <p:nvPr/>
        </p:nvSpPr>
        <p:spPr>
          <a:xfrm>
            <a:off x="14601996" y="-3020694"/>
            <a:ext cx="4985647" cy="5303879"/>
          </a:xfrm>
          <a:custGeom>
            <a:avLst/>
            <a:gdLst/>
            <a:ahLst/>
            <a:cxnLst/>
            <a:rect l="l" t="t" r="r" b="b"/>
            <a:pathLst>
              <a:path w="4985647" h="5303879">
                <a:moveTo>
                  <a:pt x="0" y="0"/>
                </a:moveTo>
                <a:lnTo>
                  <a:pt x="4985647" y="0"/>
                </a:lnTo>
                <a:lnTo>
                  <a:pt x="4985647" y="5303879"/>
                </a:lnTo>
                <a:lnTo>
                  <a:pt x="0" y="5303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5" name="AutoShape 5"/>
          <p:cNvSpPr/>
          <p:nvPr/>
        </p:nvSpPr>
        <p:spPr>
          <a:xfrm rot="5400000">
            <a:off x="-3972649" y="5102128"/>
            <a:ext cx="1033164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grpSp>
        <p:nvGrpSpPr>
          <p:cNvPr id="6" name="Group 6"/>
          <p:cNvGrpSpPr/>
          <p:nvPr/>
        </p:nvGrpSpPr>
        <p:grpSpPr>
          <a:xfrm>
            <a:off x="1781207" y="7618698"/>
            <a:ext cx="5081145" cy="2264964"/>
            <a:chOff x="0" y="0"/>
            <a:chExt cx="1338244" cy="5965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38244" cy="596534"/>
            </a:xfrm>
            <a:custGeom>
              <a:avLst/>
              <a:gdLst/>
              <a:ahLst/>
              <a:cxnLst/>
              <a:rect l="l" t="t" r="r" b="b"/>
              <a:pathLst>
                <a:path w="1338244" h="596534">
                  <a:moveTo>
                    <a:pt x="51804" y="0"/>
                  </a:moveTo>
                  <a:lnTo>
                    <a:pt x="1286440" y="0"/>
                  </a:lnTo>
                  <a:cubicBezTo>
                    <a:pt x="1300179" y="0"/>
                    <a:pt x="1313356" y="5458"/>
                    <a:pt x="1323071" y="15173"/>
                  </a:cubicBezTo>
                  <a:cubicBezTo>
                    <a:pt x="1332786" y="24888"/>
                    <a:pt x="1338244" y="38065"/>
                    <a:pt x="1338244" y="51804"/>
                  </a:cubicBezTo>
                  <a:lnTo>
                    <a:pt x="1338244" y="544729"/>
                  </a:lnTo>
                  <a:cubicBezTo>
                    <a:pt x="1338244" y="573340"/>
                    <a:pt x="1315050" y="596534"/>
                    <a:pt x="1286440" y="596534"/>
                  </a:cubicBezTo>
                  <a:lnTo>
                    <a:pt x="51804" y="596534"/>
                  </a:lnTo>
                  <a:cubicBezTo>
                    <a:pt x="38065" y="596534"/>
                    <a:pt x="24888" y="591076"/>
                    <a:pt x="15173" y="581360"/>
                  </a:cubicBezTo>
                  <a:cubicBezTo>
                    <a:pt x="5458" y="571645"/>
                    <a:pt x="0" y="558469"/>
                    <a:pt x="0" y="544729"/>
                  </a:cubicBezTo>
                  <a:lnTo>
                    <a:pt x="0" y="51804"/>
                  </a:lnTo>
                  <a:cubicBezTo>
                    <a:pt x="0" y="38065"/>
                    <a:pt x="5458" y="24888"/>
                    <a:pt x="15173" y="15173"/>
                  </a:cubicBezTo>
                  <a:cubicBezTo>
                    <a:pt x="24888" y="5458"/>
                    <a:pt x="38065" y="0"/>
                    <a:pt x="51804" y="0"/>
                  </a:cubicBezTo>
                  <a:close/>
                </a:path>
              </a:pathLst>
            </a:custGeom>
            <a:solidFill>
              <a:srgbClr val="FFF8E9"/>
            </a:solidFill>
            <a:ln w="19050" cap="rnd">
              <a:solidFill>
                <a:srgbClr val="FFF8E9"/>
              </a:solidFill>
              <a:prstDash val="solid"/>
              <a:rou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338244" cy="644159"/>
            </a:xfrm>
            <a:prstGeom prst="rect">
              <a:avLst/>
            </a:prstGeom>
          </p:spPr>
          <p:txBody>
            <a:bodyPr lIns="254000" tIns="254000" rIns="254000" bIns="254000" rtlCol="0" anchor="t"/>
            <a:lstStyle/>
            <a:p>
              <a:pPr algn="l">
                <a:lnSpc>
                  <a:spcPts val="2111"/>
                </a:lnSpc>
              </a:pPr>
              <a:r>
                <a:rPr lang="en-US" sz="1508" b="1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Cloud SQL (compatible con MySQL, PostgreSQL, SQL Server), Firestore, Bigtable, Spanner (una base de datos distribuida de Google).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3466657" y="4474333"/>
            <a:ext cx="3195111" cy="3195111"/>
          </a:xfrm>
          <a:custGeom>
            <a:avLst/>
            <a:gdLst/>
            <a:ahLst/>
            <a:cxnLst/>
            <a:rect l="l" t="t" r="r" b="b"/>
            <a:pathLst>
              <a:path w="3195111" h="3195111">
                <a:moveTo>
                  <a:pt x="0" y="0"/>
                </a:moveTo>
                <a:lnTo>
                  <a:pt x="3195111" y="0"/>
                </a:lnTo>
                <a:lnTo>
                  <a:pt x="3195111" y="3195111"/>
                </a:lnTo>
                <a:lnTo>
                  <a:pt x="0" y="319511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0" name="Freeform 10"/>
          <p:cNvSpPr/>
          <p:nvPr/>
        </p:nvSpPr>
        <p:spPr>
          <a:xfrm>
            <a:off x="9803114" y="1892775"/>
            <a:ext cx="5972409" cy="3135515"/>
          </a:xfrm>
          <a:custGeom>
            <a:avLst/>
            <a:gdLst/>
            <a:ahLst/>
            <a:cxnLst/>
            <a:rect l="l" t="t" r="r" b="b"/>
            <a:pathLst>
              <a:path w="5972409" h="3135515">
                <a:moveTo>
                  <a:pt x="0" y="0"/>
                </a:moveTo>
                <a:lnTo>
                  <a:pt x="5972410" y="0"/>
                </a:lnTo>
                <a:lnTo>
                  <a:pt x="5972410" y="3135515"/>
                </a:lnTo>
                <a:lnTo>
                  <a:pt x="0" y="313551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>
          <a:xfrm>
            <a:off x="7637906" y="3673692"/>
            <a:ext cx="3525601" cy="3494752"/>
          </a:xfrm>
          <a:custGeom>
            <a:avLst/>
            <a:gdLst/>
            <a:ahLst/>
            <a:cxnLst/>
            <a:rect l="l" t="t" r="r" b="b"/>
            <a:pathLst>
              <a:path w="3525601" h="3494752">
                <a:moveTo>
                  <a:pt x="0" y="0"/>
                </a:moveTo>
                <a:lnTo>
                  <a:pt x="3525601" y="0"/>
                </a:lnTo>
                <a:lnTo>
                  <a:pt x="3525601" y="3494752"/>
                </a:lnTo>
                <a:lnTo>
                  <a:pt x="0" y="349475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2" name="Freeform 12"/>
          <p:cNvSpPr/>
          <p:nvPr/>
        </p:nvSpPr>
        <p:spPr>
          <a:xfrm>
            <a:off x="10194929" y="6594919"/>
            <a:ext cx="3826623" cy="2663381"/>
          </a:xfrm>
          <a:custGeom>
            <a:avLst/>
            <a:gdLst/>
            <a:ahLst/>
            <a:cxnLst/>
            <a:rect l="l" t="t" r="r" b="b"/>
            <a:pathLst>
              <a:path w="3826623" h="2663381">
                <a:moveTo>
                  <a:pt x="0" y="0"/>
                </a:moveTo>
                <a:lnTo>
                  <a:pt x="3826623" y="0"/>
                </a:lnTo>
                <a:lnTo>
                  <a:pt x="3826623" y="2663381"/>
                </a:lnTo>
                <a:lnTo>
                  <a:pt x="0" y="266338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3" name="Freeform 13"/>
          <p:cNvSpPr/>
          <p:nvPr/>
        </p:nvSpPr>
        <p:spPr>
          <a:xfrm>
            <a:off x="10194929" y="4176725"/>
            <a:ext cx="6760042" cy="1933549"/>
          </a:xfrm>
          <a:custGeom>
            <a:avLst/>
            <a:gdLst/>
            <a:ahLst/>
            <a:cxnLst/>
            <a:rect l="l" t="t" r="r" b="b"/>
            <a:pathLst>
              <a:path w="6760042" h="1933549">
                <a:moveTo>
                  <a:pt x="0" y="0"/>
                </a:moveTo>
                <a:lnTo>
                  <a:pt x="6760042" y="0"/>
                </a:lnTo>
                <a:lnTo>
                  <a:pt x="6760042" y="1933550"/>
                </a:lnTo>
                <a:lnTo>
                  <a:pt x="0" y="193355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4" name="TextBox 14"/>
          <p:cNvSpPr txBox="1"/>
          <p:nvPr/>
        </p:nvSpPr>
        <p:spPr>
          <a:xfrm>
            <a:off x="2170579" y="1692539"/>
            <a:ext cx="6612029" cy="402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11"/>
              </a:lnSpc>
            </a:pPr>
            <a:r>
              <a:rPr lang="en-US" sz="4199" spc="92">
                <a:solidFill>
                  <a:srgbClr val="292F3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SISTEMAS DE GESTIÓN DE BASES DE DATOS (SGBD) QUE ADMITEN INTEGRACIÓN CON:</a:t>
            </a:r>
          </a:p>
          <a:p>
            <a:pPr marL="0" lvl="0" indent="0" algn="l">
              <a:lnSpc>
                <a:spcPts val="9199"/>
              </a:lnSpc>
              <a:spcBef>
                <a:spcPct val="0"/>
              </a:spcBef>
            </a:pPr>
            <a:endParaRPr lang="en-US" sz="4199" spc="92">
              <a:solidFill>
                <a:srgbClr val="292F33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447210" flipH="1">
            <a:off x="12444594" y="4873737"/>
            <a:ext cx="11675746" cy="6856847"/>
          </a:xfrm>
          <a:custGeom>
            <a:avLst/>
            <a:gdLst/>
            <a:ahLst/>
            <a:cxnLst/>
            <a:rect l="l" t="t" r="r" b="b"/>
            <a:pathLst>
              <a:path w="11675746" h="6856847">
                <a:moveTo>
                  <a:pt x="11675747" y="0"/>
                </a:moveTo>
                <a:lnTo>
                  <a:pt x="0" y="0"/>
                </a:lnTo>
                <a:lnTo>
                  <a:pt x="0" y="6856847"/>
                </a:lnTo>
                <a:lnTo>
                  <a:pt x="11675747" y="6856847"/>
                </a:lnTo>
                <a:lnTo>
                  <a:pt x="116757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Freeform 3"/>
          <p:cNvSpPr/>
          <p:nvPr/>
        </p:nvSpPr>
        <p:spPr>
          <a:xfrm>
            <a:off x="15775524" y="-3020694"/>
            <a:ext cx="6722198" cy="6172200"/>
          </a:xfrm>
          <a:custGeom>
            <a:avLst/>
            <a:gdLst/>
            <a:ahLst/>
            <a:cxnLst/>
            <a:rect l="l" t="t" r="r" b="b"/>
            <a:pathLst>
              <a:path w="6722198" h="6172200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4" name="Freeform 4"/>
          <p:cNvSpPr/>
          <p:nvPr/>
        </p:nvSpPr>
        <p:spPr>
          <a:xfrm>
            <a:off x="14601996" y="-3020694"/>
            <a:ext cx="4985647" cy="5303879"/>
          </a:xfrm>
          <a:custGeom>
            <a:avLst/>
            <a:gdLst/>
            <a:ahLst/>
            <a:cxnLst/>
            <a:rect l="l" t="t" r="r" b="b"/>
            <a:pathLst>
              <a:path w="4985647" h="5303879">
                <a:moveTo>
                  <a:pt x="0" y="0"/>
                </a:moveTo>
                <a:lnTo>
                  <a:pt x="4985647" y="0"/>
                </a:lnTo>
                <a:lnTo>
                  <a:pt x="4985647" y="5303879"/>
                </a:lnTo>
                <a:lnTo>
                  <a:pt x="0" y="5303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5" name="AutoShape 5"/>
          <p:cNvSpPr/>
          <p:nvPr/>
        </p:nvSpPr>
        <p:spPr>
          <a:xfrm rot="5400000">
            <a:off x="-3972649" y="5102128"/>
            <a:ext cx="1033164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6" name="Freeform 6"/>
          <p:cNvSpPr/>
          <p:nvPr/>
        </p:nvSpPr>
        <p:spPr>
          <a:xfrm>
            <a:off x="9719689" y="4519399"/>
            <a:ext cx="1672306" cy="1835178"/>
          </a:xfrm>
          <a:custGeom>
            <a:avLst/>
            <a:gdLst/>
            <a:ahLst/>
            <a:cxnLst/>
            <a:rect l="l" t="t" r="r" b="b"/>
            <a:pathLst>
              <a:path w="1672306" h="1835178">
                <a:moveTo>
                  <a:pt x="0" y="0"/>
                </a:moveTo>
                <a:lnTo>
                  <a:pt x="1672306" y="0"/>
                </a:lnTo>
                <a:lnTo>
                  <a:pt x="1672306" y="1835178"/>
                </a:lnTo>
                <a:lnTo>
                  <a:pt x="0" y="183517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7" name="TextBox 7"/>
          <p:cNvSpPr txBox="1"/>
          <p:nvPr/>
        </p:nvSpPr>
        <p:spPr>
          <a:xfrm>
            <a:off x="1667545" y="1959209"/>
            <a:ext cx="11869953" cy="2560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54"/>
              </a:lnSpc>
              <a:spcBef>
                <a:spcPct val="0"/>
              </a:spcBef>
            </a:pPr>
            <a:r>
              <a:rPr lang="en-US" sz="7539" spc="165">
                <a:solidFill>
                  <a:srgbClr val="292F3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LENGUAJES QUE EJECUTA:</a:t>
            </a:r>
          </a:p>
        </p:txBody>
      </p:sp>
      <p:sp>
        <p:nvSpPr>
          <p:cNvPr id="8" name="Freeform 8"/>
          <p:cNvSpPr/>
          <p:nvPr/>
        </p:nvSpPr>
        <p:spPr>
          <a:xfrm>
            <a:off x="11250601" y="2354601"/>
            <a:ext cx="4573795" cy="2788899"/>
          </a:xfrm>
          <a:custGeom>
            <a:avLst/>
            <a:gdLst/>
            <a:ahLst/>
            <a:cxnLst/>
            <a:rect l="l" t="t" r="r" b="b"/>
            <a:pathLst>
              <a:path w="4573795" h="2788899">
                <a:moveTo>
                  <a:pt x="0" y="0"/>
                </a:moveTo>
                <a:lnTo>
                  <a:pt x="4573795" y="0"/>
                </a:lnTo>
                <a:lnTo>
                  <a:pt x="4573795" y="2788899"/>
                </a:lnTo>
                <a:lnTo>
                  <a:pt x="0" y="278889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9" name="Freeform 9"/>
          <p:cNvSpPr/>
          <p:nvPr/>
        </p:nvSpPr>
        <p:spPr>
          <a:xfrm>
            <a:off x="3466657" y="4474333"/>
            <a:ext cx="3195111" cy="3195111"/>
          </a:xfrm>
          <a:custGeom>
            <a:avLst/>
            <a:gdLst/>
            <a:ahLst/>
            <a:cxnLst/>
            <a:rect l="l" t="t" r="r" b="b"/>
            <a:pathLst>
              <a:path w="3195111" h="3195111">
                <a:moveTo>
                  <a:pt x="0" y="0"/>
                </a:moveTo>
                <a:lnTo>
                  <a:pt x="3195111" y="0"/>
                </a:lnTo>
                <a:lnTo>
                  <a:pt x="3195111" y="3195111"/>
                </a:lnTo>
                <a:lnTo>
                  <a:pt x="0" y="319511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0" name="Freeform 10"/>
          <p:cNvSpPr/>
          <p:nvPr/>
        </p:nvSpPr>
        <p:spPr>
          <a:xfrm>
            <a:off x="9719689" y="6071888"/>
            <a:ext cx="5318589" cy="1974652"/>
          </a:xfrm>
          <a:custGeom>
            <a:avLst/>
            <a:gdLst/>
            <a:ahLst/>
            <a:cxnLst/>
            <a:rect l="l" t="t" r="r" b="b"/>
            <a:pathLst>
              <a:path w="5318589" h="1974652">
                <a:moveTo>
                  <a:pt x="0" y="0"/>
                </a:moveTo>
                <a:lnTo>
                  <a:pt x="5318588" y="0"/>
                </a:lnTo>
                <a:lnTo>
                  <a:pt x="5318588" y="1974652"/>
                </a:lnTo>
                <a:lnTo>
                  <a:pt x="0" y="197465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1" name="TextBox 11"/>
          <p:cNvSpPr txBox="1"/>
          <p:nvPr/>
        </p:nvSpPr>
        <p:spPr>
          <a:xfrm>
            <a:off x="1971514" y="7772219"/>
            <a:ext cx="6185398" cy="1002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7"/>
              </a:lnSpc>
            </a:pPr>
            <a:r>
              <a:rPr lang="en-US" sz="2919" b="1">
                <a:solidFill>
                  <a:srgbClr val="292F3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Python, Java, Go, Node.js, PHP.</a:t>
            </a:r>
          </a:p>
          <a:p>
            <a:pPr algn="ctr">
              <a:lnSpc>
                <a:spcPts val="4087"/>
              </a:lnSpc>
              <a:spcBef>
                <a:spcPct val="0"/>
              </a:spcBef>
            </a:pPr>
            <a:endParaRPr lang="en-US" sz="2919" b="1">
              <a:solidFill>
                <a:srgbClr val="292F33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447210" flipH="1">
            <a:off x="12444594" y="4873737"/>
            <a:ext cx="11675746" cy="6856847"/>
          </a:xfrm>
          <a:custGeom>
            <a:avLst/>
            <a:gdLst/>
            <a:ahLst/>
            <a:cxnLst/>
            <a:rect l="l" t="t" r="r" b="b"/>
            <a:pathLst>
              <a:path w="11675746" h="6856847">
                <a:moveTo>
                  <a:pt x="11675747" y="0"/>
                </a:moveTo>
                <a:lnTo>
                  <a:pt x="0" y="0"/>
                </a:lnTo>
                <a:lnTo>
                  <a:pt x="0" y="6856847"/>
                </a:lnTo>
                <a:lnTo>
                  <a:pt x="11675747" y="6856847"/>
                </a:lnTo>
                <a:lnTo>
                  <a:pt x="116757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Freeform 3"/>
          <p:cNvSpPr/>
          <p:nvPr/>
        </p:nvSpPr>
        <p:spPr>
          <a:xfrm>
            <a:off x="15775524" y="-3020694"/>
            <a:ext cx="6722198" cy="6172200"/>
          </a:xfrm>
          <a:custGeom>
            <a:avLst/>
            <a:gdLst/>
            <a:ahLst/>
            <a:cxnLst/>
            <a:rect l="l" t="t" r="r" b="b"/>
            <a:pathLst>
              <a:path w="6722198" h="6172200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4" name="Freeform 4"/>
          <p:cNvSpPr/>
          <p:nvPr/>
        </p:nvSpPr>
        <p:spPr>
          <a:xfrm>
            <a:off x="14601996" y="-3020694"/>
            <a:ext cx="4985647" cy="5303879"/>
          </a:xfrm>
          <a:custGeom>
            <a:avLst/>
            <a:gdLst/>
            <a:ahLst/>
            <a:cxnLst/>
            <a:rect l="l" t="t" r="r" b="b"/>
            <a:pathLst>
              <a:path w="4985647" h="5303879">
                <a:moveTo>
                  <a:pt x="0" y="0"/>
                </a:moveTo>
                <a:lnTo>
                  <a:pt x="4985647" y="0"/>
                </a:lnTo>
                <a:lnTo>
                  <a:pt x="4985647" y="5303879"/>
                </a:lnTo>
                <a:lnTo>
                  <a:pt x="0" y="5303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5" name="AutoShape 5"/>
          <p:cNvSpPr/>
          <p:nvPr/>
        </p:nvSpPr>
        <p:spPr>
          <a:xfrm rot="5400000">
            <a:off x="-3972649" y="5102128"/>
            <a:ext cx="1033164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grpSp>
        <p:nvGrpSpPr>
          <p:cNvPr id="6" name="Group 6"/>
          <p:cNvGrpSpPr/>
          <p:nvPr/>
        </p:nvGrpSpPr>
        <p:grpSpPr>
          <a:xfrm>
            <a:off x="1984775" y="6586369"/>
            <a:ext cx="5081145" cy="2264964"/>
            <a:chOff x="0" y="0"/>
            <a:chExt cx="1338244" cy="5965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38244" cy="596534"/>
            </a:xfrm>
            <a:custGeom>
              <a:avLst/>
              <a:gdLst/>
              <a:ahLst/>
              <a:cxnLst/>
              <a:rect l="l" t="t" r="r" b="b"/>
              <a:pathLst>
                <a:path w="1338244" h="596534">
                  <a:moveTo>
                    <a:pt x="51804" y="0"/>
                  </a:moveTo>
                  <a:lnTo>
                    <a:pt x="1286440" y="0"/>
                  </a:lnTo>
                  <a:cubicBezTo>
                    <a:pt x="1300179" y="0"/>
                    <a:pt x="1313356" y="5458"/>
                    <a:pt x="1323071" y="15173"/>
                  </a:cubicBezTo>
                  <a:cubicBezTo>
                    <a:pt x="1332786" y="24888"/>
                    <a:pt x="1338244" y="38065"/>
                    <a:pt x="1338244" y="51804"/>
                  </a:cubicBezTo>
                  <a:lnTo>
                    <a:pt x="1338244" y="544729"/>
                  </a:lnTo>
                  <a:cubicBezTo>
                    <a:pt x="1338244" y="573340"/>
                    <a:pt x="1315050" y="596534"/>
                    <a:pt x="1286440" y="596534"/>
                  </a:cubicBezTo>
                  <a:lnTo>
                    <a:pt x="51804" y="596534"/>
                  </a:lnTo>
                  <a:cubicBezTo>
                    <a:pt x="38065" y="596534"/>
                    <a:pt x="24888" y="591076"/>
                    <a:pt x="15173" y="581360"/>
                  </a:cubicBezTo>
                  <a:cubicBezTo>
                    <a:pt x="5458" y="571645"/>
                    <a:pt x="0" y="558469"/>
                    <a:pt x="0" y="544729"/>
                  </a:cubicBezTo>
                  <a:lnTo>
                    <a:pt x="0" y="51804"/>
                  </a:lnTo>
                  <a:cubicBezTo>
                    <a:pt x="0" y="38065"/>
                    <a:pt x="5458" y="24888"/>
                    <a:pt x="15173" y="15173"/>
                  </a:cubicBezTo>
                  <a:cubicBezTo>
                    <a:pt x="24888" y="5458"/>
                    <a:pt x="38065" y="0"/>
                    <a:pt x="51804" y="0"/>
                  </a:cubicBezTo>
                  <a:close/>
                </a:path>
              </a:pathLst>
            </a:custGeom>
            <a:solidFill>
              <a:srgbClr val="FFF8E9"/>
            </a:solidFill>
            <a:ln w="19050" cap="rnd">
              <a:solidFill>
                <a:srgbClr val="FFF8E9"/>
              </a:solidFill>
              <a:prstDash val="solid"/>
              <a:rou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338244" cy="644159"/>
            </a:xfrm>
            <a:prstGeom prst="rect">
              <a:avLst/>
            </a:prstGeom>
          </p:spPr>
          <p:txBody>
            <a:bodyPr lIns="254000" tIns="254000" rIns="254000" bIns="254000" rtlCol="0" anchor="t"/>
            <a:lstStyle/>
            <a:p>
              <a:pPr algn="l">
                <a:lnSpc>
                  <a:spcPts val="2111"/>
                </a:lnSpc>
              </a:pPr>
              <a:r>
                <a:rPr lang="en-US" sz="1508" b="1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MySQL, MariaDB, PostgreSQL, MongoDB, CouchDB, Redis, Memcached.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0020842" y="1768739"/>
            <a:ext cx="2268048" cy="2268048"/>
          </a:xfrm>
          <a:custGeom>
            <a:avLst/>
            <a:gdLst/>
            <a:ahLst/>
            <a:cxnLst/>
            <a:rect l="l" t="t" r="r" b="b"/>
            <a:pathLst>
              <a:path w="2268048" h="2268048">
                <a:moveTo>
                  <a:pt x="0" y="0"/>
                </a:moveTo>
                <a:lnTo>
                  <a:pt x="2268048" y="0"/>
                </a:lnTo>
                <a:lnTo>
                  <a:pt x="2268048" y="2268048"/>
                </a:lnTo>
                <a:lnTo>
                  <a:pt x="0" y="22680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0" name="Freeform 10"/>
          <p:cNvSpPr/>
          <p:nvPr/>
        </p:nvSpPr>
        <p:spPr>
          <a:xfrm>
            <a:off x="10141221" y="6530942"/>
            <a:ext cx="1775406" cy="1830316"/>
          </a:xfrm>
          <a:custGeom>
            <a:avLst/>
            <a:gdLst/>
            <a:ahLst/>
            <a:cxnLst/>
            <a:rect l="l" t="t" r="r" b="b"/>
            <a:pathLst>
              <a:path w="1775406" h="1830316">
                <a:moveTo>
                  <a:pt x="0" y="0"/>
                </a:moveTo>
                <a:lnTo>
                  <a:pt x="1775407" y="0"/>
                </a:lnTo>
                <a:lnTo>
                  <a:pt x="1775407" y="1830316"/>
                </a:lnTo>
                <a:lnTo>
                  <a:pt x="0" y="183031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>
          <a:xfrm>
            <a:off x="9982420" y="8504133"/>
            <a:ext cx="2570317" cy="857843"/>
          </a:xfrm>
          <a:custGeom>
            <a:avLst/>
            <a:gdLst/>
            <a:ahLst/>
            <a:cxnLst/>
            <a:rect l="l" t="t" r="r" b="b"/>
            <a:pathLst>
              <a:path w="2570317" h="857843">
                <a:moveTo>
                  <a:pt x="0" y="0"/>
                </a:moveTo>
                <a:lnTo>
                  <a:pt x="2570317" y="0"/>
                </a:lnTo>
                <a:lnTo>
                  <a:pt x="2570317" y="857844"/>
                </a:lnTo>
                <a:lnTo>
                  <a:pt x="0" y="85784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2" name="Freeform 12"/>
          <p:cNvSpPr/>
          <p:nvPr/>
        </p:nvSpPr>
        <p:spPr>
          <a:xfrm>
            <a:off x="12566769" y="1652401"/>
            <a:ext cx="1222804" cy="1222804"/>
          </a:xfrm>
          <a:custGeom>
            <a:avLst/>
            <a:gdLst/>
            <a:ahLst/>
            <a:cxnLst/>
            <a:rect l="l" t="t" r="r" b="b"/>
            <a:pathLst>
              <a:path w="1222804" h="1222804">
                <a:moveTo>
                  <a:pt x="0" y="0"/>
                </a:moveTo>
                <a:lnTo>
                  <a:pt x="1222804" y="0"/>
                </a:lnTo>
                <a:lnTo>
                  <a:pt x="1222804" y="1222803"/>
                </a:lnTo>
                <a:lnTo>
                  <a:pt x="0" y="122280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3" name="Freeform 13"/>
          <p:cNvSpPr/>
          <p:nvPr/>
        </p:nvSpPr>
        <p:spPr>
          <a:xfrm>
            <a:off x="12552737" y="3151506"/>
            <a:ext cx="4098519" cy="2049260"/>
          </a:xfrm>
          <a:custGeom>
            <a:avLst/>
            <a:gdLst/>
            <a:ahLst/>
            <a:cxnLst/>
            <a:rect l="l" t="t" r="r" b="b"/>
            <a:pathLst>
              <a:path w="4098519" h="2049260">
                <a:moveTo>
                  <a:pt x="0" y="0"/>
                </a:moveTo>
                <a:lnTo>
                  <a:pt x="4098519" y="0"/>
                </a:lnTo>
                <a:lnTo>
                  <a:pt x="4098519" y="2049259"/>
                </a:lnTo>
                <a:lnTo>
                  <a:pt x="0" y="204925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4" name="Freeform 14"/>
          <p:cNvSpPr/>
          <p:nvPr/>
        </p:nvSpPr>
        <p:spPr>
          <a:xfrm>
            <a:off x="13178171" y="5476990"/>
            <a:ext cx="2086322" cy="2107904"/>
          </a:xfrm>
          <a:custGeom>
            <a:avLst/>
            <a:gdLst/>
            <a:ahLst/>
            <a:cxnLst/>
            <a:rect l="l" t="t" r="r" b="b"/>
            <a:pathLst>
              <a:path w="2086322" h="2107904">
                <a:moveTo>
                  <a:pt x="0" y="0"/>
                </a:moveTo>
                <a:lnTo>
                  <a:pt x="2086322" y="0"/>
                </a:lnTo>
                <a:lnTo>
                  <a:pt x="2086322" y="2107905"/>
                </a:lnTo>
                <a:lnTo>
                  <a:pt x="0" y="210790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5" name="Freeform 15"/>
          <p:cNvSpPr/>
          <p:nvPr/>
        </p:nvSpPr>
        <p:spPr>
          <a:xfrm>
            <a:off x="2170579" y="4474333"/>
            <a:ext cx="4895341" cy="2676120"/>
          </a:xfrm>
          <a:custGeom>
            <a:avLst/>
            <a:gdLst/>
            <a:ahLst/>
            <a:cxnLst/>
            <a:rect l="l" t="t" r="r" b="b"/>
            <a:pathLst>
              <a:path w="4895341" h="2676120">
                <a:moveTo>
                  <a:pt x="0" y="0"/>
                </a:moveTo>
                <a:lnTo>
                  <a:pt x="4895341" y="0"/>
                </a:lnTo>
                <a:lnTo>
                  <a:pt x="4895341" y="2676119"/>
                </a:lnTo>
                <a:lnTo>
                  <a:pt x="0" y="267611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6" name="TextBox 16"/>
          <p:cNvSpPr txBox="1"/>
          <p:nvPr/>
        </p:nvSpPr>
        <p:spPr>
          <a:xfrm>
            <a:off x="2170579" y="1692539"/>
            <a:ext cx="6612029" cy="402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11"/>
              </a:lnSpc>
            </a:pPr>
            <a:r>
              <a:rPr lang="en-US" sz="4199" spc="92">
                <a:solidFill>
                  <a:srgbClr val="292F3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SISTEMAS DE GESTIÓN DE BASES DE DATOS (SGBD) QUE ADMITEN INTEGRACIÓN CON:</a:t>
            </a:r>
          </a:p>
          <a:p>
            <a:pPr marL="0" lvl="0" indent="0" algn="l">
              <a:lnSpc>
                <a:spcPts val="9199"/>
              </a:lnSpc>
              <a:spcBef>
                <a:spcPct val="0"/>
              </a:spcBef>
            </a:pPr>
            <a:endParaRPr lang="en-US" sz="4199" spc="92">
              <a:solidFill>
                <a:srgbClr val="292F33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" name="Freeform 17"/>
          <p:cNvSpPr/>
          <p:nvPr/>
        </p:nvSpPr>
        <p:spPr>
          <a:xfrm>
            <a:off x="10057414" y="4385870"/>
            <a:ext cx="2231476" cy="1818653"/>
          </a:xfrm>
          <a:custGeom>
            <a:avLst/>
            <a:gdLst/>
            <a:ahLst/>
            <a:cxnLst/>
            <a:rect l="l" t="t" r="r" b="b"/>
            <a:pathLst>
              <a:path w="2231476" h="1818653">
                <a:moveTo>
                  <a:pt x="0" y="0"/>
                </a:moveTo>
                <a:lnTo>
                  <a:pt x="2231476" y="0"/>
                </a:lnTo>
                <a:lnTo>
                  <a:pt x="2231476" y="1818653"/>
                </a:lnTo>
                <a:lnTo>
                  <a:pt x="0" y="1818653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447210" flipH="1">
            <a:off x="12444594" y="4873737"/>
            <a:ext cx="11675746" cy="6856847"/>
          </a:xfrm>
          <a:custGeom>
            <a:avLst/>
            <a:gdLst/>
            <a:ahLst/>
            <a:cxnLst/>
            <a:rect l="l" t="t" r="r" b="b"/>
            <a:pathLst>
              <a:path w="11675746" h="6856847">
                <a:moveTo>
                  <a:pt x="11675747" y="0"/>
                </a:moveTo>
                <a:lnTo>
                  <a:pt x="0" y="0"/>
                </a:lnTo>
                <a:lnTo>
                  <a:pt x="0" y="6856847"/>
                </a:lnTo>
                <a:lnTo>
                  <a:pt x="11675747" y="6856847"/>
                </a:lnTo>
                <a:lnTo>
                  <a:pt x="116757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Freeform 3"/>
          <p:cNvSpPr/>
          <p:nvPr/>
        </p:nvSpPr>
        <p:spPr>
          <a:xfrm>
            <a:off x="15775524" y="-3020694"/>
            <a:ext cx="6722198" cy="6172200"/>
          </a:xfrm>
          <a:custGeom>
            <a:avLst/>
            <a:gdLst/>
            <a:ahLst/>
            <a:cxnLst/>
            <a:rect l="l" t="t" r="r" b="b"/>
            <a:pathLst>
              <a:path w="6722198" h="6172200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4" name="Freeform 4"/>
          <p:cNvSpPr/>
          <p:nvPr/>
        </p:nvSpPr>
        <p:spPr>
          <a:xfrm>
            <a:off x="14601996" y="-3020694"/>
            <a:ext cx="4985647" cy="5303879"/>
          </a:xfrm>
          <a:custGeom>
            <a:avLst/>
            <a:gdLst/>
            <a:ahLst/>
            <a:cxnLst/>
            <a:rect l="l" t="t" r="r" b="b"/>
            <a:pathLst>
              <a:path w="4985647" h="5303879">
                <a:moveTo>
                  <a:pt x="0" y="0"/>
                </a:moveTo>
                <a:lnTo>
                  <a:pt x="4985647" y="0"/>
                </a:lnTo>
                <a:lnTo>
                  <a:pt x="4985647" y="5303879"/>
                </a:lnTo>
                <a:lnTo>
                  <a:pt x="0" y="5303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5" name="AutoShape 5"/>
          <p:cNvSpPr/>
          <p:nvPr/>
        </p:nvSpPr>
        <p:spPr>
          <a:xfrm rot="5400000">
            <a:off x="-3972649" y="5102128"/>
            <a:ext cx="1033164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6" name="Freeform 6"/>
          <p:cNvSpPr/>
          <p:nvPr/>
        </p:nvSpPr>
        <p:spPr>
          <a:xfrm>
            <a:off x="8918103" y="4619597"/>
            <a:ext cx="2214317" cy="2429977"/>
          </a:xfrm>
          <a:custGeom>
            <a:avLst/>
            <a:gdLst/>
            <a:ahLst/>
            <a:cxnLst/>
            <a:rect l="l" t="t" r="r" b="b"/>
            <a:pathLst>
              <a:path w="2214317" h="2429977">
                <a:moveTo>
                  <a:pt x="0" y="0"/>
                </a:moveTo>
                <a:lnTo>
                  <a:pt x="2214317" y="0"/>
                </a:lnTo>
                <a:lnTo>
                  <a:pt x="2214317" y="2429978"/>
                </a:lnTo>
                <a:lnTo>
                  <a:pt x="0" y="242997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7" name="Freeform 7"/>
          <p:cNvSpPr/>
          <p:nvPr/>
        </p:nvSpPr>
        <p:spPr>
          <a:xfrm>
            <a:off x="12089018" y="6059210"/>
            <a:ext cx="1980730" cy="1980730"/>
          </a:xfrm>
          <a:custGeom>
            <a:avLst/>
            <a:gdLst/>
            <a:ahLst/>
            <a:cxnLst/>
            <a:rect l="l" t="t" r="r" b="b"/>
            <a:pathLst>
              <a:path w="1980730" h="1980730">
                <a:moveTo>
                  <a:pt x="0" y="0"/>
                </a:moveTo>
                <a:lnTo>
                  <a:pt x="1980729" y="0"/>
                </a:lnTo>
                <a:lnTo>
                  <a:pt x="1980729" y="1980729"/>
                </a:lnTo>
                <a:lnTo>
                  <a:pt x="0" y="198072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8" name="TextBox 8"/>
          <p:cNvSpPr txBox="1"/>
          <p:nvPr/>
        </p:nvSpPr>
        <p:spPr>
          <a:xfrm>
            <a:off x="1667545" y="1959209"/>
            <a:ext cx="11869953" cy="2560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54"/>
              </a:lnSpc>
              <a:spcBef>
                <a:spcPct val="0"/>
              </a:spcBef>
            </a:pPr>
            <a:r>
              <a:rPr lang="en-US" sz="7539" spc="165">
                <a:solidFill>
                  <a:srgbClr val="292F3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LENGUAJES QUE EJECUTA: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061557" y="7281695"/>
            <a:ext cx="6185398" cy="487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7"/>
              </a:lnSpc>
              <a:spcBef>
                <a:spcPct val="0"/>
              </a:spcBef>
            </a:pPr>
            <a:r>
              <a:rPr lang="en-US" sz="2919" b="1">
                <a:solidFill>
                  <a:srgbClr val="292F3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PHP, Python, Ruby.</a:t>
            </a:r>
          </a:p>
        </p:txBody>
      </p:sp>
      <p:sp>
        <p:nvSpPr>
          <p:cNvPr id="10" name="Freeform 10"/>
          <p:cNvSpPr/>
          <p:nvPr/>
        </p:nvSpPr>
        <p:spPr>
          <a:xfrm>
            <a:off x="2170579" y="4474333"/>
            <a:ext cx="4895341" cy="2676120"/>
          </a:xfrm>
          <a:custGeom>
            <a:avLst/>
            <a:gdLst/>
            <a:ahLst/>
            <a:cxnLst/>
            <a:rect l="l" t="t" r="r" b="b"/>
            <a:pathLst>
              <a:path w="4895341" h="2676120">
                <a:moveTo>
                  <a:pt x="0" y="0"/>
                </a:moveTo>
                <a:lnTo>
                  <a:pt x="4895341" y="0"/>
                </a:lnTo>
                <a:lnTo>
                  <a:pt x="4895341" y="2676119"/>
                </a:lnTo>
                <a:lnTo>
                  <a:pt x="0" y="267611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>
          <a:xfrm>
            <a:off x="11805035" y="2697610"/>
            <a:ext cx="4529425" cy="2445890"/>
          </a:xfrm>
          <a:custGeom>
            <a:avLst/>
            <a:gdLst/>
            <a:ahLst/>
            <a:cxnLst/>
            <a:rect l="l" t="t" r="r" b="b"/>
            <a:pathLst>
              <a:path w="4529425" h="2445890">
                <a:moveTo>
                  <a:pt x="0" y="0"/>
                </a:moveTo>
                <a:lnTo>
                  <a:pt x="4529425" y="0"/>
                </a:lnTo>
                <a:lnTo>
                  <a:pt x="4529425" y="2445890"/>
                </a:lnTo>
                <a:lnTo>
                  <a:pt x="0" y="244589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447210" flipH="1">
            <a:off x="12444594" y="4873737"/>
            <a:ext cx="11675746" cy="6856847"/>
          </a:xfrm>
          <a:custGeom>
            <a:avLst/>
            <a:gdLst/>
            <a:ahLst/>
            <a:cxnLst/>
            <a:rect l="l" t="t" r="r" b="b"/>
            <a:pathLst>
              <a:path w="11675746" h="6856847">
                <a:moveTo>
                  <a:pt x="11675747" y="0"/>
                </a:moveTo>
                <a:lnTo>
                  <a:pt x="0" y="0"/>
                </a:lnTo>
                <a:lnTo>
                  <a:pt x="0" y="6856847"/>
                </a:lnTo>
                <a:lnTo>
                  <a:pt x="11675747" y="6856847"/>
                </a:lnTo>
                <a:lnTo>
                  <a:pt x="116757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Freeform 3"/>
          <p:cNvSpPr/>
          <p:nvPr/>
        </p:nvSpPr>
        <p:spPr>
          <a:xfrm>
            <a:off x="15775524" y="-3020694"/>
            <a:ext cx="6722198" cy="6172200"/>
          </a:xfrm>
          <a:custGeom>
            <a:avLst/>
            <a:gdLst/>
            <a:ahLst/>
            <a:cxnLst/>
            <a:rect l="l" t="t" r="r" b="b"/>
            <a:pathLst>
              <a:path w="6722198" h="6172200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4" name="Freeform 4"/>
          <p:cNvSpPr/>
          <p:nvPr/>
        </p:nvSpPr>
        <p:spPr>
          <a:xfrm>
            <a:off x="14601996" y="-3020694"/>
            <a:ext cx="4985647" cy="5303879"/>
          </a:xfrm>
          <a:custGeom>
            <a:avLst/>
            <a:gdLst/>
            <a:ahLst/>
            <a:cxnLst/>
            <a:rect l="l" t="t" r="r" b="b"/>
            <a:pathLst>
              <a:path w="4985647" h="5303879">
                <a:moveTo>
                  <a:pt x="0" y="0"/>
                </a:moveTo>
                <a:lnTo>
                  <a:pt x="4985647" y="0"/>
                </a:lnTo>
                <a:lnTo>
                  <a:pt x="4985647" y="5303879"/>
                </a:lnTo>
                <a:lnTo>
                  <a:pt x="0" y="5303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5" name="AutoShape 5"/>
          <p:cNvSpPr/>
          <p:nvPr/>
        </p:nvSpPr>
        <p:spPr>
          <a:xfrm rot="5400000">
            <a:off x="-3972649" y="5102128"/>
            <a:ext cx="1033164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grpSp>
        <p:nvGrpSpPr>
          <p:cNvPr id="6" name="Group 6"/>
          <p:cNvGrpSpPr/>
          <p:nvPr/>
        </p:nvGrpSpPr>
        <p:grpSpPr>
          <a:xfrm>
            <a:off x="2170579" y="7097013"/>
            <a:ext cx="5081145" cy="2264964"/>
            <a:chOff x="0" y="0"/>
            <a:chExt cx="1338244" cy="5965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38244" cy="596534"/>
            </a:xfrm>
            <a:custGeom>
              <a:avLst/>
              <a:gdLst/>
              <a:ahLst/>
              <a:cxnLst/>
              <a:rect l="l" t="t" r="r" b="b"/>
              <a:pathLst>
                <a:path w="1338244" h="596534">
                  <a:moveTo>
                    <a:pt x="51804" y="0"/>
                  </a:moveTo>
                  <a:lnTo>
                    <a:pt x="1286440" y="0"/>
                  </a:lnTo>
                  <a:cubicBezTo>
                    <a:pt x="1300179" y="0"/>
                    <a:pt x="1313356" y="5458"/>
                    <a:pt x="1323071" y="15173"/>
                  </a:cubicBezTo>
                  <a:cubicBezTo>
                    <a:pt x="1332786" y="24888"/>
                    <a:pt x="1338244" y="38065"/>
                    <a:pt x="1338244" y="51804"/>
                  </a:cubicBezTo>
                  <a:lnTo>
                    <a:pt x="1338244" y="544729"/>
                  </a:lnTo>
                  <a:cubicBezTo>
                    <a:pt x="1338244" y="573340"/>
                    <a:pt x="1315050" y="596534"/>
                    <a:pt x="1286440" y="596534"/>
                  </a:cubicBezTo>
                  <a:lnTo>
                    <a:pt x="51804" y="596534"/>
                  </a:lnTo>
                  <a:cubicBezTo>
                    <a:pt x="38065" y="596534"/>
                    <a:pt x="24888" y="591076"/>
                    <a:pt x="15173" y="581360"/>
                  </a:cubicBezTo>
                  <a:cubicBezTo>
                    <a:pt x="5458" y="571645"/>
                    <a:pt x="0" y="558469"/>
                    <a:pt x="0" y="544729"/>
                  </a:cubicBezTo>
                  <a:lnTo>
                    <a:pt x="0" y="51804"/>
                  </a:lnTo>
                  <a:cubicBezTo>
                    <a:pt x="0" y="38065"/>
                    <a:pt x="5458" y="24888"/>
                    <a:pt x="15173" y="15173"/>
                  </a:cubicBezTo>
                  <a:cubicBezTo>
                    <a:pt x="24888" y="5458"/>
                    <a:pt x="38065" y="0"/>
                    <a:pt x="51804" y="0"/>
                  </a:cubicBezTo>
                  <a:close/>
                </a:path>
              </a:pathLst>
            </a:custGeom>
            <a:solidFill>
              <a:srgbClr val="FFF8E9"/>
            </a:solidFill>
            <a:ln w="19050" cap="rnd">
              <a:solidFill>
                <a:srgbClr val="FFF8E9"/>
              </a:solidFill>
              <a:prstDash val="solid"/>
              <a:rou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338244" cy="644159"/>
            </a:xfrm>
            <a:prstGeom prst="rect">
              <a:avLst/>
            </a:prstGeom>
          </p:spPr>
          <p:txBody>
            <a:bodyPr lIns="254000" tIns="254000" rIns="254000" bIns="254000" rtlCol="0" anchor="t"/>
            <a:lstStyle/>
            <a:p>
              <a:pPr algn="l">
                <a:lnSpc>
                  <a:spcPts val="2111"/>
                </a:lnSpc>
              </a:pPr>
              <a:r>
                <a:rPr lang="en-US" sz="1508" b="1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MySQL, MariaDB, PostgreSQL, MongoDB, CouchDB, Redis, Memcached.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0020842" y="1768739"/>
            <a:ext cx="2268048" cy="2268048"/>
          </a:xfrm>
          <a:custGeom>
            <a:avLst/>
            <a:gdLst/>
            <a:ahLst/>
            <a:cxnLst/>
            <a:rect l="l" t="t" r="r" b="b"/>
            <a:pathLst>
              <a:path w="2268048" h="2268048">
                <a:moveTo>
                  <a:pt x="0" y="0"/>
                </a:moveTo>
                <a:lnTo>
                  <a:pt x="2268048" y="0"/>
                </a:lnTo>
                <a:lnTo>
                  <a:pt x="2268048" y="2268048"/>
                </a:lnTo>
                <a:lnTo>
                  <a:pt x="0" y="22680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0" name="Freeform 10"/>
          <p:cNvSpPr/>
          <p:nvPr/>
        </p:nvSpPr>
        <p:spPr>
          <a:xfrm>
            <a:off x="10141221" y="6530942"/>
            <a:ext cx="1775406" cy="1830316"/>
          </a:xfrm>
          <a:custGeom>
            <a:avLst/>
            <a:gdLst/>
            <a:ahLst/>
            <a:cxnLst/>
            <a:rect l="l" t="t" r="r" b="b"/>
            <a:pathLst>
              <a:path w="1775406" h="1830316">
                <a:moveTo>
                  <a:pt x="0" y="0"/>
                </a:moveTo>
                <a:lnTo>
                  <a:pt x="1775407" y="0"/>
                </a:lnTo>
                <a:lnTo>
                  <a:pt x="1775407" y="1830316"/>
                </a:lnTo>
                <a:lnTo>
                  <a:pt x="0" y="183031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>
          <a:xfrm>
            <a:off x="9982420" y="8504133"/>
            <a:ext cx="2570317" cy="857843"/>
          </a:xfrm>
          <a:custGeom>
            <a:avLst/>
            <a:gdLst/>
            <a:ahLst/>
            <a:cxnLst/>
            <a:rect l="l" t="t" r="r" b="b"/>
            <a:pathLst>
              <a:path w="2570317" h="857843">
                <a:moveTo>
                  <a:pt x="0" y="0"/>
                </a:moveTo>
                <a:lnTo>
                  <a:pt x="2570317" y="0"/>
                </a:lnTo>
                <a:lnTo>
                  <a:pt x="2570317" y="857844"/>
                </a:lnTo>
                <a:lnTo>
                  <a:pt x="0" y="85784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2" name="Freeform 12"/>
          <p:cNvSpPr/>
          <p:nvPr/>
        </p:nvSpPr>
        <p:spPr>
          <a:xfrm>
            <a:off x="12566769" y="1652401"/>
            <a:ext cx="1222804" cy="1222804"/>
          </a:xfrm>
          <a:custGeom>
            <a:avLst/>
            <a:gdLst/>
            <a:ahLst/>
            <a:cxnLst/>
            <a:rect l="l" t="t" r="r" b="b"/>
            <a:pathLst>
              <a:path w="1222804" h="1222804">
                <a:moveTo>
                  <a:pt x="0" y="0"/>
                </a:moveTo>
                <a:lnTo>
                  <a:pt x="1222804" y="0"/>
                </a:lnTo>
                <a:lnTo>
                  <a:pt x="1222804" y="1222803"/>
                </a:lnTo>
                <a:lnTo>
                  <a:pt x="0" y="122280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3" name="Freeform 13"/>
          <p:cNvSpPr/>
          <p:nvPr/>
        </p:nvSpPr>
        <p:spPr>
          <a:xfrm>
            <a:off x="12552737" y="3151506"/>
            <a:ext cx="4098519" cy="2049260"/>
          </a:xfrm>
          <a:custGeom>
            <a:avLst/>
            <a:gdLst/>
            <a:ahLst/>
            <a:cxnLst/>
            <a:rect l="l" t="t" r="r" b="b"/>
            <a:pathLst>
              <a:path w="4098519" h="2049260">
                <a:moveTo>
                  <a:pt x="0" y="0"/>
                </a:moveTo>
                <a:lnTo>
                  <a:pt x="4098519" y="0"/>
                </a:lnTo>
                <a:lnTo>
                  <a:pt x="4098519" y="2049259"/>
                </a:lnTo>
                <a:lnTo>
                  <a:pt x="0" y="204925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4" name="Freeform 14"/>
          <p:cNvSpPr/>
          <p:nvPr/>
        </p:nvSpPr>
        <p:spPr>
          <a:xfrm>
            <a:off x="13178171" y="5476990"/>
            <a:ext cx="2086322" cy="2107904"/>
          </a:xfrm>
          <a:custGeom>
            <a:avLst/>
            <a:gdLst/>
            <a:ahLst/>
            <a:cxnLst/>
            <a:rect l="l" t="t" r="r" b="b"/>
            <a:pathLst>
              <a:path w="2086322" h="2107904">
                <a:moveTo>
                  <a:pt x="0" y="0"/>
                </a:moveTo>
                <a:lnTo>
                  <a:pt x="2086322" y="0"/>
                </a:lnTo>
                <a:lnTo>
                  <a:pt x="2086322" y="2107905"/>
                </a:lnTo>
                <a:lnTo>
                  <a:pt x="0" y="210790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5" name="Freeform 15"/>
          <p:cNvSpPr/>
          <p:nvPr/>
        </p:nvSpPr>
        <p:spPr>
          <a:xfrm>
            <a:off x="10057414" y="4385870"/>
            <a:ext cx="2231476" cy="1818653"/>
          </a:xfrm>
          <a:custGeom>
            <a:avLst/>
            <a:gdLst/>
            <a:ahLst/>
            <a:cxnLst/>
            <a:rect l="l" t="t" r="r" b="b"/>
            <a:pathLst>
              <a:path w="2231476" h="1818653">
                <a:moveTo>
                  <a:pt x="0" y="0"/>
                </a:moveTo>
                <a:lnTo>
                  <a:pt x="2231476" y="0"/>
                </a:lnTo>
                <a:lnTo>
                  <a:pt x="2231476" y="1818653"/>
                </a:lnTo>
                <a:lnTo>
                  <a:pt x="0" y="1818653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6" name="Freeform 16"/>
          <p:cNvSpPr/>
          <p:nvPr/>
        </p:nvSpPr>
        <p:spPr>
          <a:xfrm>
            <a:off x="2287477" y="4605831"/>
            <a:ext cx="4697164" cy="2738388"/>
          </a:xfrm>
          <a:custGeom>
            <a:avLst/>
            <a:gdLst/>
            <a:ahLst/>
            <a:cxnLst/>
            <a:rect l="l" t="t" r="r" b="b"/>
            <a:pathLst>
              <a:path w="4697164" h="2738388">
                <a:moveTo>
                  <a:pt x="0" y="0"/>
                </a:moveTo>
                <a:lnTo>
                  <a:pt x="4697163" y="0"/>
                </a:lnTo>
                <a:lnTo>
                  <a:pt x="4697163" y="2738388"/>
                </a:lnTo>
                <a:lnTo>
                  <a:pt x="0" y="2738388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7" name="TextBox 17"/>
          <p:cNvSpPr txBox="1"/>
          <p:nvPr/>
        </p:nvSpPr>
        <p:spPr>
          <a:xfrm>
            <a:off x="2170579" y="1692539"/>
            <a:ext cx="6612029" cy="402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11"/>
              </a:lnSpc>
            </a:pPr>
            <a:r>
              <a:rPr lang="en-US" sz="4199" spc="92">
                <a:solidFill>
                  <a:srgbClr val="292F3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SISTEMAS DE GESTIÓN DE BASES DE DATOS (SGBD) QUE ADMITEN INTEGRACIÓN CON:</a:t>
            </a:r>
          </a:p>
          <a:p>
            <a:pPr marL="0" lvl="0" indent="0" algn="l">
              <a:lnSpc>
                <a:spcPts val="9199"/>
              </a:lnSpc>
              <a:spcBef>
                <a:spcPct val="0"/>
              </a:spcBef>
            </a:pPr>
            <a:endParaRPr lang="en-US" sz="4199" spc="92">
              <a:solidFill>
                <a:srgbClr val="292F33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447210" flipH="1">
            <a:off x="12444594" y="4873737"/>
            <a:ext cx="11675746" cy="6856847"/>
          </a:xfrm>
          <a:custGeom>
            <a:avLst/>
            <a:gdLst/>
            <a:ahLst/>
            <a:cxnLst/>
            <a:rect l="l" t="t" r="r" b="b"/>
            <a:pathLst>
              <a:path w="11675746" h="6856847">
                <a:moveTo>
                  <a:pt x="11675747" y="0"/>
                </a:moveTo>
                <a:lnTo>
                  <a:pt x="0" y="0"/>
                </a:lnTo>
                <a:lnTo>
                  <a:pt x="0" y="6856847"/>
                </a:lnTo>
                <a:lnTo>
                  <a:pt x="11675747" y="6856847"/>
                </a:lnTo>
                <a:lnTo>
                  <a:pt x="116757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Freeform 3"/>
          <p:cNvSpPr/>
          <p:nvPr/>
        </p:nvSpPr>
        <p:spPr>
          <a:xfrm>
            <a:off x="15775524" y="-3020694"/>
            <a:ext cx="6722198" cy="6172200"/>
          </a:xfrm>
          <a:custGeom>
            <a:avLst/>
            <a:gdLst/>
            <a:ahLst/>
            <a:cxnLst/>
            <a:rect l="l" t="t" r="r" b="b"/>
            <a:pathLst>
              <a:path w="6722198" h="6172200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4" name="Freeform 4"/>
          <p:cNvSpPr/>
          <p:nvPr/>
        </p:nvSpPr>
        <p:spPr>
          <a:xfrm>
            <a:off x="14601996" y="-3020694"/>
            <a:ext cx="4985647" cy="5303879"/>
          </a:xfrm>
          <a:custGeom>
            <a:avLst/>
            <a:gdLst/>
            <a:ahLst/>
            <a:cxnLst/>
            <a:rect l="l" t="t" r="r" b="b"/>
            <a:pathLst>
              <a:path w="4985647" h="5303879">
                <a:moveTo>
                  <a:pt x="0" y="0"/>
                </a:moveTo>
                <a:lnTo>
                  <a:pt x="4985647" y="0"/>
                </a:lnTo>
                <a:lnTo>
                  <a:pt x="4985647" y="5303879"/>
                </a:lnTo>
                <a:lnTo>
                  <a:pt x="0" y="5303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5" name="AutoShape 5"/>
          <p:cNvSpPr/>
          <p:nvPr/>
        </p:nvSpPr>
        <p:spPr>
          <a:xfrm rot="5400000">
            <a:off x="-3972649" y="5102128"/>
            <a:ext cx="1033164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6" name="Freeform 6"/>
          <p:cNvSpPr/>
          <p:nvPr/>
        </p:nvSpPr>
        <p:spPr>
          <a:xfrm>
            <a:off x="8918103" y="4619597"/>
            <a:ext cx="2214317" cy="2429977"/>
          </a:xfrm>
          <a:custGeom>
            <a:avLst/>
            <a:gdLst/>
            <a:ahLst/>
            <a:cxnLst/>
            <a:rect l="l" t="t" r="r" b="b"/>
            <a:pathLst>
              <a:path w="2214317" h="2429977">
                <a:moveTo>
                  <a:pt x="0" y="0"/>
                </a:moveTo>
                <a:lnTo>
                  <a:pt x="2214317" y="0"/>
                </a:lnTo>
                <a:lnTo>
                  <a:pt x="2214317" y="2429978"/>
                </a:lnTo>
                <a:lnTo>
                  <a:pt x="0" y="242997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7" name="TextBox 7"/>
          <p:cNvSpPr txBox="1"/>
          <p:nvPr/>
        </p:nvSpPr>
        <p:spPr>
          <a:xfrm>
            <a:off x="1667545" y="1959209"/>
            <a:ext cx="11869953" cy="2560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54"/>
              </a:lnSpc>
              <a:spcBef>
                <a:spcPct val="0"/>
              </a:spcBef>
            </a:pPr>
            <a:r>
              <a:rPr lang="en-US" sz="7539" spc="165">
                <a:solidFill>
                  <a:srgbClr val="292F3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LENGUAJES QUE EJECUTA: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061557" y="7281695"/>
            <a:ext cx="6185398" cy="487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7"/>
              </a:lnSpc>
              <a:spcBef>
                <a:spcPct val="0"/>
              </a:spcBef>
            </a:pPr>
            <a:r>
              <a:rPr lang="en-US" sz="2919" b="1">
                <a:solidFill>
                  <a:srgbClr val="292F3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PHP, Python, Perl, Ruby.</a:t>
            </a:r>
          </a:p>
        </p:txBody>
      </p:sp>
      <p:sp>
        <p:nvSpPr>
          <p:cNvPr id="9" name="Freeform 9"/>
          <p:cNvSpPr/>
          <p:nvPr/>
        </p:nvSpPr>
        <p:spPr>
          <a:xfrm>
            <a:off x="11805035" y="2697610"/>
            <a:ext cx="4529425" cy="2445890"/>
          </a:xfrm>
          <a:custGeom>
            <a:avLst/>
            <a:gdLst/>
            <a:ahLst/>
            <a:cxnLst/>
            <a:rect l="l" t="t" r="r" b="b"/>
            <a:pathLst>
              <a:path w="4529425" h="2445890">
                <a:moveTo>
                  <a:pt x="0" y="0"/>
                </a:moveTo>
                <a:lnTo>
                  <a:pt x="4529425" y="0"/>
                </a:lnTo>
                <a:lnTo>
                  <a:pt x="4529425" y="2445890"/>
                </a:lnTo>
                <a:lnTo>
                  <a:pt x="0" y="244589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0" name="Freeform 10"/>
          <p:cNvSpPr/>
          <p:nvPr/>
        </p:nvSpPr>
        <p:spPr>
          <a:xfrm>
            <a:off x="2287477" y="4605831"/>
            <a:ext cx="4697164" cy="2738388"/>
          </a:xfrm>
          <a:custGeom>
            <a:avLst/>
            <a:gdLst/>
            <a:ahLst/>
            <a:cxnLst/>
            <a:rect l="l" t="t" r="r" b="b"/>
            <a:pathLst>
              <a:path w="4697164" h="2738388">
                <a:moveTo>
                  <a:pt x="0" y="0"/>
                </a:moveTo>
                <a:lnTo>
                  <a:pt x="4697163" y="0"/>
                </a:lnTo>
                <a:lnTo>
                  <a:pt x="4697163" y="2738388"/>
                </a:lnTo>
                <a:lnTo>
                  <a:pt x="0" y="273838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>
          <a:xfrm>
            <a:off x="11799170" y="5975025"/>
            <a:ext cx="4132597" cy="2066299"/>
          </a:xfrm>
          <a:custGeom>
            <a:avLst/>
            <a:gdLst/>
            <a:ahLst/>
            <a:cxnLst/>
            <a:rect l="l" t="t" r="r" b="b"/>
            <a:pathLst>
              <a:path w="4132597" h="2066299">
                <a:moveTo>
                  <a:pt x="0" y="0"/>
                </a:moveTo>
                <a:lnTo>
                  <a:pt x="4132597" y="0"/>
                </a:lnTo>
                <a:lnTo>
                  <a:pt x="4132597" y="2066299"/>
                </a:lnTo>
                <a:lnTo>
                  <a:pt x="0" y="206629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447210" flipH="1">
            <a:off x="12444594" y="4873737"/>
            <a:ext cx="11675746" cy="6856847"/>
          </a:xfrm>
          <a:custGeom>
            <a:avLst/>
            <a:gdLst/>
            <a:ahLst/>
            <a:cxnLst/>
            <a:rect l="l" t="t" r="r" b="b"/>
            <a:pathLst>
              <a:path w="11675746" h="6856847">
                <a:moveTo>
                  <a:pt x="11675747" y="0"/>
                </a:moveTo>
                <a:lnTo>
                  <a:pt x="0" y="0"/>
                </a:lnTo>
                <a:lnTo>
                  <a:pt x="0" y="6856847"/>
                </a:lnTo>
                <a:lnTo>
                  <a:pt x="11675747" y="6856847"/>
                </a:lnTo>
                <a:lnTo>
                  <a:pt x="116757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Freeform 3"/>
          <p:cNvSpPr/>
          <p:nvPr/>
        </p:nvSpPr>
        <p:spPr>
          <a:xfrm>
            <a:off x="15775524" y="-3020694"/>
            <a:ext cx="6722198" cy="6172200"/>
          </a:xfrm>
          <a:custGeom>
            <a:avLst/>
            <a:gdLst/>
            <a:ahLst/>
            <a:cxnLst/>
            <a:rect l="l" t="t" r="r" b="b"/>
            <a:pathLst>
              <a:path w="6722198" h="6172200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4" name="Freeform 4"/>
          <p:cNvSpPr/>
          <p:nvPr/>
        </p:nvSpPr>
        <p:spPr>
          <a:xfrm>
            <a:off x="14601996" y="-3020694"/>
            <a:ext cx="4985647" cy="5303879"/>
          </a:xfrm>
          <a:custGeom>
            <a:avLst/>
            <a:gdLst/>
            <a:ahLst/>
            <a:cxnLst/>
            <a:rect l="l" t="t" r="r" b="b"/>
            <a:pathLst>
              <a:path w="4985647" h="5303879">
                <a:moveTo>
                  <a:pt x="0" y="0"/>
                </a:moveTo>
                <a:lnTo>
                  <a:pt x="4985647" y="0"/>
                </a:lnTo>
                <a:lnTo>
                  <a:pt x="4985647" y="5303879"/>
                </a:lnTo>
                <a:lnTo>
                  <a:pt x="0" y="5303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5" name="AutoShape 5"/>
          <p:cNvSpPr/>
          <p:nvPr/>
        </p:nvSpPr>
        <p:spPr>
          <a:xfrm rot="5400000">
            <a:off x="-3972649" y="5102128"/>
            <a:ext cx="1033164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grpSp>
        <p:nvGrpSpPr>
          <p:cNvPr id="6" name="Group 6"/>
          <p:cNvGrpSpPr/>
          <p:nvPr/>
        </p:nvGrpSpPr>
        <p:grpSpPr>
          <a:xfrm>
            <a:off x="1552690" y="8125818"/>
            <a:ext cx="6083127" cy="1680474"/>
            <a:chOff x="0" y="0"/>
            <a:chExt cx="1602140" cy="44259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02140" cy="442594"/>
            </a:xfrm>
            <a:custGeom>
              <a:avLst/>
              <a:gdLst/>
              <a:ahLst/>
              <a:cxnLst/>
              <a:rect l="l" t="t" r="r" b="b"/>
              <a:pathLst>
                <a:path w="1602140" h="442594">
                  <a:moveTo>
                    <a:pt x="43271" y="0"/>
                  </a:moveTo>
                  <a:lnTo>
                    <a:pt x="1558869" y="0"/>
                  </a:lnTo>
                  <a:cubicBezTo>
                    <a:pt x="1582767" y="0"/>
                    <a:pt x="1602140" y="19373"/>
                    <a:pt x="1602140" y="43271"/>
                  </a:cubicBezTo>
                  <a:lnTo>
                    <a:pt x="1602140" y="399323"/>
                  </a:lnTo>
                  <a:cubicBezTo>
                    <a:pt x="1602140" y="423221"/>
                    <a:pt x="1582767" y="442594"/>
                    <a:pt x="1558869" y="442594"/>
                  </a:cubicBezTo>
                  <a:lnTo>
                    <a:pt x="43271" y="442594"/>
                  </a:lnTo>
                  <a:cubicBezTo>
                    <a:pt x="19373" y="442594"/>
                    <a:pt x="0" y="423221"/>
                    <a:pt x="0" y="399323"/>
                  </a:cubicBezTo>
                  <a:lnTo>
                    <a:pt x="0" y="43271"/>
                  </a:lnTo>
                  <a:cubicBezTo>
                    <a:pt x="0" y="19373"/>
                    <a:pt x="19373" y="0"/>
                    <a:pt x="43271" y="0"/>
                  </a:cubicBezTo>
                  <a:close/>
                </a:path>
              </a:pathLst>
            </a:custGeom>
            <a:solidFill>
              <a:srgbClr val="FFF8E9"/>
            </a:solidFill>
            <a:ln w="19050" cap="rnd">
              <a:solidFill>
                <a:srgbClr val="FFF8E9"/>
              </a:solidFill>
              <a:prstDash val="solid"/>
              <a:rou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602140" cy="490219"/>
            </a:xfrm>
            <a:prstGeom prst="rect">
              <a:avLst/>
            </a:prstGeom>
          </p:spPr>
          <p:txBody>
            <a:bodyPr lIns="254000" tIns="254000" rIns="254000" bIns="254000" rtlCol="0" anchor="t"/>
            <a:lstStyle/>
            <a:p>
              <a:pPr algn="l">
                <a:lnSpc>
                  <a:spcPts val="2111"/>
                </a:lnSpc>
              </a:pPr>
              <a:r>
                <a:rPr lang="en-US" sz="1508" b="1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Oracle Database, MySQL, PostgreSQL, Microsoft SQL Server, MongoDB, CouchDB, Redis, Memcached.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0020842" y="1768739"/>
            <a:ext cx="2268048" cy="2268048"/>
          </a:xfrm>
          <a:custGeom>
            <a:avLst/>
            <a:gdLst/>
            <a:ahLst/>
            <a:cxnLst/>
            <a:rect l="l" t="t" r="r" b="b"/>
            <a:pathLst>
              <a:path w="2268048" h="2268048">
                <a:moveTo>
                  <a:pt x="0" y="0"/>
                </a:moveTo>
                <a:lnTo>
                  <a:pt x="2268048" y="0"/>
                </a:lnTo>
                <a:lnTo>
                  <a:pt x="2268048" y="2268048"/>
                </a:lnTo>
                <a:lnTo>
                  <a:pt x="0" y="22680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0" name="Freeform 10"/>
          <p:cNvSpPr/>
          <p:nvPr/>
        </p:nvSpPr>
        <p:spPr>
          <a:xfrm>
            <a:off x="10092686" y="4561832"/>
            <a:ext cx="1775406" cy="1830316"/>
          </a:xfrm>
          <a:custGeom>
            <a:avLst/>
            <a:gdLst/>
            <a:ahLst/>
            <a:cxnLst/>
            <a:rect l="l" t="t" r="r" b="b"/>
            <a:pathLst>
              <a:path w="1775406" h="1830316">
                <a:moveTo>
                  <a:pt x="0" y="0"/>
                </a:moveTo>
                <a:lnTo>
                  <a:pt x="1775407" y="0"/>
                </a:lnTo>
                <a:lnTo>
                  <a:pt x="1775407" y="1830316"/>
                </a:lnTo>
                <a:lnTo>
                  <a:pt x="0" y="183031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>
          <a:xfrm>
            <a:off x="9982420" y="8504133"/>
            <a:ext cx="2570317" cy="857843"/>
          </a:xfrm>
          <a:custGeom>
            <a:avLst/>
            <a:gdLst/>
            <a:ahLst/>
            <a:cxnLst/>
            <a:rect l="l" t="t" r="r" b="b"/>
            <a:pathLst>
              <a:path w="2570317" h="857843">
                <a:moveTo>
                  <a:pt x="0" y="0"/>
                </a:moveTo>
                <a:lnTo>
                  <a:pt x="2570317" y="0"/>
                </a:lnTo>
                <a:lnTo>
                  <a:pt x="2570317" y="857844"/>
                </a:lnTo>
                <a:lnTo>
                  <a:pt x="0" y="85784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2" name="Freeform 12"/>
          <p:cNvSpPr/>
          <p:nvPr/>
        </p:nvSpPr>
        <p:spPr>
          <a:xfrm>
            <a:off x="12947434" y="1768739"/>
            <a:ext cx="1654563" cy="1654563"/>
          </a:xfrm>
          <a:custGeom>
            <a:avLst/>
            <a:gdLst/>
            <a:ahLst/>
            <a:cxnLst/>
            <a:rect l="l" t="t" r="r" b="b"/>
            <a:pathLst>
              <a:path w="1654563" h="1654563">
                <a:moveTo>
                  <a:pt x="0" y="0"/>
                </a:moveTo>
                <a:lnTo>
                  <a:pt x="1654562" y="0"/>
                </a:lnTo>
                <a:lnTo>
                  <a:pt x="1654562" y="1654563"/>
                </a:lnTo>
                <a:lnTo>
                  <a:pt x="0" y="165456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3" name="Freeform 13"/>
          <p:cNvSpPr/>
          <p:nvPr/>
        </p:nvSpPr>
        <p:spPr>
          <a:xfrm>
            <a:off x="12552737" y="3151506"/>
            <a:ext cx="4098519" cy="2049260"/>
          </a:xfrm>
          <a:custGeom>
            <a:avLst/>
            <a:gdLst/>
            <a:ahLst/>
            <a:cxnLst/>
            <a:rect l="l" t="t" r="r" b="b"/>
            <a:pathLst>
              <a:path w="4098519" h="2049260">
                <a:moveTo>
                  <a:pt x="0" y="0"/>
                </a:moveTo>
                <a:lnTo>
                  <a:pt x="4098519" y="0"/>
                </a:lnTo>
                <a:lnTo>
                  <a:pt x="4098519" y="2049259"/>
                </a:lnTo>
                <a:lnTo>
                  <a:pt x="0" y="204925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4" name="Freeform 14"/>
          <p:cNvSpPr/>
          <p:nvPr/>
        </p:nvSpPr>
        <p:spPr>
          <a:xfrm>
            <a:off x="13178171" y="5476990"/>
            <a:ext cx="2086322" cy="2107904"/>
          </a:xfrm>
          <a:custGeom>
            <a:avLst/>
            <a:gdLst/>
            <a:ahLst/>
            <a:cxnLst/>
            <a:rect l="l" t="t" r="r" b="b"/>
            <a:pathLst>
              <a:path w="2086322" h="2107904">
                <a:moveTo>
                  <a:pt x="0" y="0"/>
                </a:moveTo>
                <a:lnTo>
                  <a:pt x="2086322" y="0"/>
                </a:lnTo>
                <a:lnTo>
                  <a:pt x="2086322" y="2107905"/>
                </a:lnTo>
                <a:lnTo>
                  <a:pt x="0" y="210790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5" name="Freeform 15"/>
          <p:cNvSpPr/>
          <p:nvPr/>
        </p:nvSpPr>
        <p:spPr>
          <a:xfrm>
            <a:off x="1552690" y="4803363"/>
            <a:ext cx="7042567" cy="3145680"/>
          </a:xfrm>
          <a:custGeom>
            <a:avLst/>
            <a:gdLst/>
            <a:ahLst/>
            <a:cxnLst/>
            <a:rect l="l" t="t" r="r" b="b"/>
            <a:pathLst>
              <a:path w="7042567" h="3145680">
                <a:moveTo>
                  <a:pt x="0" y="0"/>
                </a:moveTo>
                <a:lnTo>
                  <a:pt x="7042567" y="0"/>
                </a:lnTo>
                <a:lnTo>
                  <a:pt x="7042567" y="3145680"/>
                </a:lnTo>
                <a:lnTo>
                  <a:pt x="0" y="314568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6" name="TextBox 16"/>
          <p:cNvSpPr txBox="1"/>
          <p:nvPr/>
        </p:nvSpPr>
        <p:spPr>
          <a:xfrm>
            <a:off x="2170579" y="1692539"/>
            <a:ext cx="6612029" cy="402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11"/>
              </a:lnSpc>
            </a:pPr>
            <a:r>
              <a:rPr lang="en-US" sz="4199" spc="92">
                <a:solidFill>
                  <a:srgbClr val="292F3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SISTEMAS DE GESTIÓN DE BASES DE DATOS (SGBD) QUE ADMITEN INTEGRACIÓN CON:</a:t>
            </a:r>
          </a:p>
          <a:p>
            <a:pPr marL="0" lvl="0" indent="0" algn="l">
              <a:lnSpc>
                <a:spcPts val="9199"/>
              </a:lnSpc>
              <a:spcBef>
                <a:spcPct val="0"/>
              </a:spcBef>
            </a:pPr>
            <a:endParaRPr lang="en-US" sz="4199" spc="92">
              <a:solidFill>
                <a:srgbClr val="292F33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" name="Freeform 17"/>
          <p:cNvSpPr/>
          <p:nvPr/>
        </p:nvSpPr>
        <p:spPr>
          <a:xfrm>
            <a:off x="9914344" y="6848036"/>
            <a:ext cx="2481044" cy="1656097"/>
          </a:xfrm>
          <a:custGeom>
            <a:avLst/>
            <a:gdLst/>
            <a:ahLst/>
            <a:cxnLst/>
            <a:rect l="l" t="t" r="r" b="b"/>
            <a:pathLst>
              <a:path w="2481044" h="1656097">
                <a:moveTo>
                  <a:pt x="0" y="0"/>
                </a:moveTo>
                <a:lnTo>
                  <a:pt x="2481044" y="0"/>
                </a:lnTo>
                <a:lnTo>
                  <a:pt x="2481044" y="1656097"/>
                </a:lnTo>
                <a:lnTo>
                  <a:pt x="0" y="1656097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447210" flipH="1">
            <a:off x="12444594" y="4873737"/>
            <a:ext cx="11675746" cy="6856847"/>
          </a:xfrm>
          <a:custGeom>
            <a:avLst/>
            <a:gdLst/>
            <a:ahLst/>
            <a:cxnLst/>
            <a:rect l="l" t="t" r="r" b="b"/>
            <a:pathLst>
              <a:path w="11675746" h="6856847">
                <a:moveTo>
                  <a:pt x="11675747" y="0"/>
                </a:moveTo>
                <a:lnTo>
                  <a:pt x="0" y="0"/>
                </a:lnTo>
                <a:lnTo>
                  <a:pt x="0" y="6856847"/>
                </a:lnTo>
                <a:lnTo>
                  <a:pt x="11675747" y="6856847"/>
                </a:lnTo>
                <a:lnTo>
                  <a:pt x="116757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Freeform 3"/>
          <p:cNvSpPr/>
          <p:nvPr/>
        </p:nvSpPr>
        <p:spPr>
          <a:xfrm>
            <a:off x="15775524" y="-3020694"/>
            <a:ext cx="6722198" cy="6172200"/>
          </a:xfrm>
          <a:custGeom>
            <a:avLst/>
            <a:gdLst/>
            <a:ahLst/>
            <a:cxnLst/>
            <a:rect l="l" t="t" r="r" b="b"/>
            <a:pathLst>
              <a:path w="6722198" h="6172200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4" name="Freeform 4"/>
          <p:cNvSpPr/>
          <p:nvPr/>
        </p:nvSpPr>
        <p:spPr>
          <a:xfrm>
            <a:off x="14601996" y="-3020694"/>
            <a:ext cx="4985647" cy="5303879"/>
          </a:xfrm>
          <a:custGeom>
            <a:avLst/>
            <a:gdLst/>
            <a:ahLst/>
            <a:cxnLst/>
            <a:rect l="l" t="t" r="r" b="b"/>
            <a:pathLst>
              <a:path w="4985647" h="5303879">
                <a:moveTo>
                  <a:pt x="0" y="0"/>
                </a:moveTo>
                <a:lnTo>
                  <a:pt x="4985647" y="0"/>
                </a:lnTo>
                <a:lnTo>
                  <a:pt x="4985647" y="5303879"/>
                </a:lnTo>
                <a:lnTo>
                  <a:pt x="0" y="5303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5" name="AutoShape 5"/>
          <p:cNvSpPr/>
          <p:nvPr/>
        </p:nvSpPr>
        <p:spPr>
          <a:xfrm rot="5400000">
            <a:off x="-3972649" y="5102128"/>
            <a:ext cx="1033164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6" name="TextBox 6"/>
          <p:cNvSpPr txBox="1"/>
          <p:nvPr/>
        </p:nvSpPr>
        <p:spPr>
          <a:xfrm>
            <a:off x="1667545" y="1959209"/>
            <a:ext cx="11869953" cy="2560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54"/>
              </a:lnSpc>
              <a:spcBef>
                <a:spcPct val="0"/>
              </a:spcBef>
            </a:pPr>
            <a:r>
              <a:rPr lang="en-US" sz="7539" spc="165">
                <a:solidFill>
                  <a:srgbClr val="292F3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LENGUAJES QUE EJECUTA:</a:t>
            </a:r>
          </a:p>
        </p:txBody>
      </p:sp>
      <p:sp>
        <p:nvSpPr>
          <p:cNvPr id="7" name="Freeform 7"/>
          <p:cNvSpPr/>
          <p:nvPr/>
        </p:nvSpPr>
        <p:spPr>
          <a:xfrm>
            <a:off x="11805035" y="2697610"/>
            <a:ext cx="4529425" cy="2445890"/>
          </a:xfrm>
          <a:custGeom>
            <a:avLst/>
            <a:gdLst/>
            <a:ahLst/>
            <a:cxnLst/>
            <a:rect l="l" t="t" r="r" b="b"/>
            <a:pathLst>
              <a:path w="4529425" h="2445890">
                <a:moveTo>
                  <a:pt x="0" y="0"/>
                </a:moveTo>
                <a:lnTo>
                  <a:pt x="4529425" y="0"/>
                </a:lnTo>
                <a:lnTo>
                  <a:pt x="4529425" y="2445890"/>
                </a:lnTo>
                <a:lnTo>
                  <a:pt x="0" y="244589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8" name="Freeform 8"/>
          <p:cNvSpPr/>
          <p:nvPr/>
        </p:nvSpPr>
        <p:spPr>
          <a:xfrm>
            <a:off x="1552690" y="4803363"/>
            <a:ext cx="5655128" cy="2525957"/>
          </a:xfrm>
          <a:custGeom>
            <a:avLst/>
            <a:gdLst/>
            <a:ahLst/>
            <a:cxnLst/>
            <a:rect l="l" t="t" r="r" b="b"/>
            <a:pathLst>
              <a:path w="5655128" h="2525957">
                <a:moveTo>
                  <a:pt x="0" y="0"/>
                </a:moveTo>
                <a:lnTo>
                  <a:pt x="5655128" y="0"/>
                </a:lnTo>
                <a:lnTo>
                  <a:pt x="5655128" y="2525957"/>
                </a:lnTo>
                <a:lnTo>
                  <a:pt x="0" y="252595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9" name="Freeform 9"/>
          <p:cNvSpPr/>
          <p:nvPr/>
        </p:nvSpPr>
        <p:spPr>
          <a:xfrm>
            <a:off x="8518853" y="5475063"/>
            <a:ext cx="5501946" cy="3630837"/>
          </a:xfrm>
          <a:custGeom>
            <a:avLst/>
            <a:gdLst/>
            <a:ahLst/>
            <a:cxnLst/>
            <a:rect l="l" t="t" r="r" b="b"/>
            <a:pathLst>
              <a:path w="4534810" h="3021317">
                <a:moveTo>
                  <a:pt x="0" y="0"/>
                </a:moveTo>
                <a:lnTo>
                  <a:pt x="4534810" y="0"/>
                </a:lnTo>
                <a:lnTo>
                  <a:pt x="4534810" y="3021317"/>
                </a:lnTo>
                <a:lnTo>
                  <a:pt x="0" y="302131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0" name="TextBox 10"/>
          <p:cNvSpPr txBox="1"/>
          <p:nvPr/>
        </p:nvSpPr>
        <p:spPr>
          <a:xfrm>
            <a:off x="1552690" y="8254535"/>
            <a:ext cx="6185398" cy="487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7"/>
              </a:lnSpc>
              <a:spcBef>
                <a:spcPct val="0"/>
              </a:spcBef>
            </a:pPr>
            <a:r>
              <a:rPr lang="en-US" sz="2919" b="1">
                <a:solidFill>
                  <a:srgbClr val="292F3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Java, PHP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0097666" y="6254241"/>
            <a:ext cx="12080352" cy="7094461"/>
          </a:xfrm>
          <a:custGeom>
            <a:avLst/>
            <a:gdLst/>
            <a:ahLst/>
            <a:cxnLst/>
            <a:rect l="l" t="t" r="r" b="b"/>
            <a:pathLst>
              <a:path w="12080352" h="7094461">
                <a:moveTo>
                  <a:pt x="12080352" y="0"/>
                </a:moveTo>
                <a:lnTo>
                  <a:pt x="0" y="0"/>
                </a:lnTo>
                <a:lnTo>
                  <a:pt x="0" y="7094461"/>
                </a:lnTo>
                <a:lnTo>
                  <a:pt x="12080352" y="7094461"/>
                </a:lnTo>
                <a:lnTo>
                  <a:pt x="1208035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AutoShape 3"/>
          <p:cNvSpPr/>
          <p:nvPr/>
        </p:nvSpPr>
        <p:spPr>
          <a:xfrm rot="5400000">
            <a:off x="-3972649" y="5102128"/>
            <a:ext cx="1033164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4" name="TextBox 4"/>
          <p:cNvSpPr txBox="1"/>
          <p:nvPr/>
        </p:nvSpPr>
        <p:spPr>
          <a:xfrm>
            <a:off x="2744919" y="2564664"/>
            <a:ext cx="5176111" cy="487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87"/>
              </a:lnSpc>
            </a:pPr>
            <a:r>
              <a:rPr lang="en-US" sz="2919" b="1">
                <a:solidFill>
                  <a:srgbClr val="292F3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Introducción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96484" y="1130065"/>
            <a:ext cx="7547516" cy="1385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179"/>
              </a:lnSpc>
              <a:spcBef>
                <a:spcPct val="0"/>
              </a:spcBef>
            </a:pPr>
            <a:r>
              <a:rPr lang="en-US" sz="8220" spc="180">
                <a:solidFill>
                  <a:srgbClr val="292F3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CONTENIDO</a:t>
            </a:r>
          </a:p>
        </p:txBody>
      </p:sp>
      <p:sp>
        <p:nvSpPr>
          <p:cNvPr id="6" name="Freeform 6"/>
          <p:cNvSpPr/>
          <p:nvPr/>
        </p:nvSpPr>
        <p:spPr>
          <a:xfrm>
            <a:off x="14818546" y="-3656601"/>
            <a:ext cx="6722198" cy="6172200"/>
          </a:xfrm>
          <a:custGeom>
            <a:avLst/>
            <a:gdLst/>
            <a:ahLst/>
            <a:cxnLst/>
            <a:rect l="l" t="t" r="r" b="b"/>
            <a:pathLst>
              <a:path w="6722198" h="6172200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7" name="Freeform 7"/>
          <p:cNvSpPr/>
          <p:nvPr/>
        </p:nvSpPr>
        <p:spPr>
          <a:xfrm>
            <a:off x="17102315" y="-570501"/>
            <a:ext cx="1077329" cy="4114800"/>
          </a:xfrm>
          <a:custGeom>
            <a:avLst/>
            <a:gdLst/>
            <a:ahLst/>
            <a:cxnLst/>
            <a:rect l="l" t="t" r="r" b="b"/>
            <a:pathLst>
              <a:path w="1077329" h="4114800">
                <a:moveTo>
                  <a:pt x="0" y="0"/>
                </a:moveTo>
                <a:lnTo>
                  <a:pt x="1077330" y="0"/>
                </a:lnTo>
                <a:lnTo>
                  <a:pt x="107733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8" name="TextBox 8"/>
          <p:cNvSpPr txBox="1"/>
          <p:nvPr/>
        </p:nvSpPr>
        <p:spPr>
          <a:xfrm>
            <a:off x="7921029" y="2545614"/>
            <a:ext cx="1222971" cy="487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87"/>
              </a:lnSpc>
            </a:pPr>
            <a:r>
              <a:rPr lang="en-US" sz="2919" b="1">
                <a:solidFill>
                  <a:srgbClr val="292F3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1 - 3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742845" y="3424767"/>
            <a:ext cx="5450510" cy="487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87"/>
              </a:lnSpc>
            </a:pPr>
            <a:r>
              <a:rPr lang="en-US" sz="2919" b="1">
                <a:solidFill>
                  <a:srgbClr val="292F3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Apache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918955" y="3424767"/>
            <a:ext cx="1222971" cy="487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87"/>
              </a:lnSpc>
            </a:pPr>
            <a:r>
              <a:rPr lang="en-US" sz="2919" b="1">
                <a:solidFill>
                  <a:srgbClr val="292F3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3 - 5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742845" y="4303921"/>
            <a:ext cx="5176111" cy="487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87"/>
              </a:lnSpc>
            </a:pPr>
            <a:r>
              <a:rPr lang="en-US" sz="2919" b="1">
                <a:solidFill>
                  <a:srgbClr val="292F3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Nginx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918955" y="4303921"/>
            <a:ext cx="1222971" cy="487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87"/>
              </a:lnSpc>
            </a:pPr>
            <a:r>
              <a:rPr lang="en-US" sz="2919" b="1">
                <a:solidFill>
                  <a:srgbClr val="292F3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5 - 6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740771" y="5183074"/>
            <a:ext cx="5450510" cy="487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87"/>
              </a:lnSpc>
            </a:pPr>
            <a:r>
              <a:rPr lang="en-US" sz="2919" b="1">
                <a:solidFill>
                  <a:srgbClr val="292F3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Microsoft IIS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916882" y="5183074"/>
            <a:ext cx="1222971" cy="487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87"/>
              </a:lnSpc>
            </a:pPr>
            <a:r>
              <a:rPr lang="en-US" sz="2919" b="1">
                <a:solidFill>
                  <a:srgbClr val="292F3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6 - 8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740771" y="6062227"/>
            <a:ext cx="5450510" cy="487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87"/>
              </a:lnSpc>
            </a:pPr>
            <a:r>
              <a:rPr lang="en-US" sz="2919" b="1">
                <a:solidFill>
                  <a:srgbClr val="292F3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Google GWS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916882" y="6062227"/>
            <a:ext cx="1222971" cy="487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87"/>
              </a:lnSpc>
            </a:pPr>
            <a:r>
              <a:rPr lang="en-US" sz="2919" b="1">
                <a:solidFill>
                  <a:srgbClr val="292F3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8 - 10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740771" y="6941380"/>
            <a:ext cx="5176111" cy="487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87"/>
              </a:lnSpc>
            </a:pPr>
            <a:r>
              <a:rPr lang="en-US" sz="2919" b="1">
                <a:solidFill>
                  <a:srgbClr val="292F3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Lite Speed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916882" y="6941380"/>
            <a:ext cx="1222971" cy="487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87"/>
              </a:lnSpc>
            </a:pPr>
            <a:r>
              <a:rPr lang="en-US" sz="2919" b="1">
                <a:solidFill>
                  <a:srgbClr val="292F3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10 - 12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738697" y="7820533"/>
            <a:ext cx="5450510" cy="487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87"/>
              </a:lnSpc>
            </a:pPr>
            <a:r>
              <a:rPr lang="en-US" sz="2919" b="1">
                <a:solidFill>
                  <a:srgbClr val="292F3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Lighttpd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914808" y="7820533"/>
            <a:ext cx="1222971" cy="487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87"/>
              </a:lnSpc>
            </a:pPr>
            <a:r>
              <a:rPr lang="en-US" sz="2919" b="1">
                <a:solidFill>
                  <a:srgbClr val="292F3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12 - 15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744919" y="8567021"/>
            <a:ext cx="5450510" cy="487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87"/>
              </a:lnSpc>
            </a:pPr>
            <a:r>
              <a:rPr lang="en-US" sz="2919" b="1">
                <a:solidFill>
                  <a:srgbClr val="292F3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Sun Java System Web server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38266" y="5099340"/>
            <a:ext cx="8979930" cy="1434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5"/>
              </a:lnSpc>
              <a:spcBef>
                <a:spcPct val="0"/>
              </a:spcBef>
            </a:pPr>
            <a:r>
              <a:rPr lang="en-US" sz="276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Un sistema gestor de base de datos o SGBD (del inglés: Data Base Management System o DBMS) es un software que permite administrar una base de datos.</a:t>
            </a:r>
          </a:p>
        </p:txBody>
      </p:sp>
      <p:sp>
        <p:nvSpPr>
          <p:cNvPr id="3" name="Freeform 3"/>
          <p:cNvSpPr/>
          <p:nvPr/>
        </p:nvSpPr>
        <p:spPr>
          <a:xfrm>
            <a:off x="-3857985" y="6254241"/>
            <a:ext cx="12080352" cy="7094461"/>
          </a:xfrm>
          <a:custGeom>
            <a:avLst/>
            <a:gdLst/>
            <a:ahLst/>
            <a:cxnLst/>
            <a:rect l="l" t="t" r="r" b="b"/>
            <a:pathLst>
              <a:path w="12080352" h="7094461">
                <a:moveTo>
                  <a:pt x="0" y="0"/>
                </a:moveTo>
                <a:lnTo>
                  <a:pt x="12080352" y="0"/>
                </a:lnTo>
                <a:lnTo>
                  <a:pt x="12080352" y="7094461"/>
                </a:lnTo>
                <a:lnTo>
                  <a:pt x="0" y="70944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4" name="Freeform 4"/>
          <p:cNvSpPr/>
          <p:nvPr/>
        </p:nvSpPr>
        <p:spPr>
          <a:xfrm>
            <a:off x="-4298689" y="-4096219"/>
            <a:ext cx="6722198" cy="6172200"/>
          </a:xfrm>
          <a:custGeom>
            <a:avLst/>
            <a:gdLst/>
            <a:ahLst/>
            <a:cxnLst/>
            <a:rect l="l" t="t" r="r" b="b"/>
            <a:pathLst>
              <a:path w="6722198" h="6172200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5" name="Freeform 5"/>
          <p:cNvSpPr/>
          <p:nvPr/>
        </p:nvSpPr>
        <p:spPr>
          <a:xfrm>
            <a:off x="11818281" y="1028700"/>
            <a:ext cx="6162695" cy="4660538"/>
          </a:xfrm>
          <a:custGeom>
            <a:avLst/>
            <a:gdLst/>
            <a:ahLst/>
            <a:cxnLst/>
            <a:rect l="l" t="t" r="r" b="b"/>
            <a:pathLst>
              <a:path w="6162695" h="4660538">
                <a:moveTo>
                  <a:pt x="0" y="0"/>
                </a:moveTo>
                <a:lnTo>
                  <a:pt x="6162695" y="0"/>
                </a:lnTo>
                <a:lnTo>
                  <a:pt x="6162695" y="4660538"/>
                </a:lnTo>
                <a:lnTo>
                  <a:pt x="0" y="46605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6" name="TextBox 6"/>
          <p:cNvSpPr txBox="1"/>
          <p:nvPr/>
        </p:nvSpPr>
        <p:spPr>
          <a:xfrm>
            <a:off x="1947582" y="2346250"/>
            <a:ext cx="11293057" cy="2800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179"/>
              </a:lnSpc>
              <a:spcBef>
                <a:spcPct val="0"/>
              </a:spcBef>
            </a:pPr>
            <a:r>
              <a:rPr lang="en-US" sz="8220" spc="180">
                <a:solidFill>
                  <a:srgbClr val="292F3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¿QUE SON LOS SGBD?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447210" flipH="1">
            <a:off x="12444594" y="4873737"/>
            <a:ext cx="11675746" cy="6856847"/>
          </a:xfrm>
          <a:custGeom>
            <a:avLst/>
            <a:gdLst/>
            <a:ahLst/>
            <a:cxnLst/>
            <a:rect l="l" t="t" r="r" b="b"/>
            <a:pathLst>
              <a:path w="11675746" h="6856847">
                <a:moveTo>
                  <a:pt x="11675747" y="0"/>
                </a:moveTo>
                <a:lnTo>
                  <a:pt x="0" y="0"/>
                </a:lnTo>
                <a:lnTo>
                  <a:pt x="0" y="6856847"/>
                </a:lnTo>
                <a:lnTo>
                  <a:pt x="11675747" y="6856847"/>
                </a:lnTo>
                <a:lnTo>
                  <a:pt x="116757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Freeform 3"/>
          <p:cNvSpPr/>
          <p:nvPr/>
        </p:nvSpPr>
        <p:spPr>
          <a:xfrm>
            <a:off x="15775524" y="-3020694"/>
            <a:ext cx="6722198" cy="6172200"/>
          </a:xfrm>
          <a:custGeom>
            <a:avLst/>
            <a:gdLst/>
            <a:ahLst/>
            <a:cxnLst/>
            <a:rect l="l" t="t" r="r" b="b"/>
            <a:pathLst>
              <a:path w="6722198" h="6172200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4" name="Freeform 4"/>
          <p:cNvSpPr/>
          <p:nvPr/>
        </p:nvSpPr>
        <p:spPr>
          <a:xfrm>
            <a:off x="14601996" y="-3020694"/>
            <a:ext cx="4985647" cy="5303879"/>
          </a:xfrm>
          <a:custGeom>
            <a:avLst/>
            <a:gdLst/>
            <a:ahLst/>
            <a:cxnLst/>
            <a:rect l="l" t="t" r="r" b="b"/>
            <a:pathLst>
              <a:path w="4985647" h="5303879">
                <a:moveTo>
                  <a:pt x="0" y="0"/>
                </a:moveTo>
                <a:lnTo>
                  <a:pt x="4985647" y="0"/>
                </a:lnTo>
                <a:lnTo>
                  <a:pt x="4985647" y="5303879"/>
                </a:lnTo>
                <a:lnTo>
                  <a:pt x="0" y="5303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5" name="AutoShape 5"/>
          <p:cNvSpPr/>
          <p:nvPr/>
        </p:nvSpPr>
        <p:spPr>
          <a:xfrm rot="5400000">
            <a:off x="-3972649" y="5102128"/>
            <a:ext cx="1033164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6" name="Freeform 6"/>
          <p:cNvSpPr/>
          <p:nvPr/>
        </p:nvSpPr>
        <p:spPr>
          <a:xfrm>
            <a:off x="11504585" y="1390752"/>
            <a:ext cx="2802438" cy="2802438"/>
          </a:xfrm>
          <a:custGeom>
            <a:avLst/>
            <a:gdLst/>
            <a:ahLst/>
            <a:cxnLst/>
            <a:rect l="l" t="t" r="r" b="b"/>
            <a:pathLst>
              <a:path w="2802438" h="2802438">
                <a:moveTo>
                  <a:pt x="0" y="0"/>
                </a:moveTo>
                <a:lnTo>
                  <a:pt x="2802438" y="0"/>
                </a:lnTo>
                <a:lnTo>
                  <a:pt x="2802438" y="2802438"/>
                </a:lnTo>
                <a:lnTo>
                  <a:pt x="0" y="280243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7" name="Freeform 7"/>
          <p:cNvSpPr/>
          <p:nvPr/>
        </p:nvSpPr>
        <p:spPr>
          <a:xfrm>
            <a:off x="9744633" y="3741864"/>
            <a:ext cx="2590475" cy="2670593"/>
          </a:xfrm>
          <a:custGeom>
            <a:avLst/>
            <a:gdLst/>
            <a:ahLst/>
            <a:cxnLst/>
            <a:rect l="l" t="t" r="r" b="b"/>
            <a:pathLst>
              <a:path w="2590475" h="2670593">
                <a:moveTo>
                  <a:pt x="0" y="0"/>
                </a:moveTo>
                <a:lnTo>
                  <a:pt x="2590475" y="0"/>
                </a:lnTo>
                <a:lnTo>
                  <a:pt x="2590475" y="2670593"/>
                </a:lnTo>
                <a:lnTo>
                  <a:pt x="0" y="267059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8" name="Freeform 8"/>
          <p:cNvSpPr/>
          <p:nvPr/>
        </p:nvSpPr>
        <p:spPr>
          <a:xfrm>
            <a:off x="12763122" y="6412457"/>
            <a:ext cx="3087802" cy="2516558"/>
          </a:xfrm>
          <a:custGeom>
            <a:avLst/>
            <a:gdLst/>
            <a:ahLst/>
            <a:cxnLst/>
            <a:rect l="l" t="t" r="r" b="b"/>
            <a:pathLst>
              <a:path w="3087802" h="2516558">
                <a:moveTo>
                  <a:pt x="0" y="0"/>
                </a:moveTo>
                <a:lnTo>
                  <a:pt x="3087802" y="0"/>
                </a:lnTo>
                <a:lnTo>
                  <a:pt x="3087802" y="2516558"/>
                </a:lnTo>
                <a:lnTo>
                  <a:pt x="0" y="251655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9" name="Freeform 9"/>
          <p:cNvSpPr/>
          <p:nvPr/>
        </p:nvSpPr>
        <p:spPr>
          <a:xfrm>
            <a:off x="2170579" y="4573889"/>
            <a:ext cx="4753028" cy="2970642"/>
          </a:xfrm>
          <a:custGeom>
            <a:avLst/>
            <a:gdLst/>
            <a:ahLst/>
            <a:cxnLst/>
            <a:rect l="l" t="t" r="r" b="b"/>
            <a:pathLst>
              <a:path w="4753028" h="2970642">
                <a:moveTo>
                  <a:pt x="0" y="0"/>
                </a:moveTo>
                <a:lnTo>
                  <a:pt x="4753027" y="0"/>
                </a:lnTo>
                <a:lnTo>
                  <a:pt x="4753027" y="2970642"/>
                </a:lnTo>
                <a:lnTo>
                  <a:pt x="0" y="297064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0" name="TextBox 10"/>
          <p:cNvSpPr txBox="1"/>
          <p:nvPr/>
        </p:nvSpPr>
        <p:spPr>
          <a:xfrm>
            <a:off x="2170579" y="1692539"/>
            <a:ext cx="6612029" cy="402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11"/>
              </a:lnSpc>
            </a:pPr>
            <a:r>
              <a:rPr lang="en-US" sz="4199" spc="92">
                <a:solidFill>
                  <a:srgbClr val="292F3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SISTEMAS DE GESTIÓN DE BASES DE DATOS (SGBD) QUE ADMITEN INTEGRACIÓN CON:</a:t>
            </a:r>
          </a:p>
          <a:p>
            <a:pPr marL="0" lvl="0" indent="0" algn="l">
              <a:lnSpc>
                <a:spcPts val="9199"/>
              </a:lnSpc>
              <a:spcBef>
                <a:spcPct val="0"/>
              </a:spcBef>
            </a:pPr>
            <a:endParaRPr lang="en-US" sz="4199" spc="92">
              <a:solidFill>
                <a:srgbClr val="292F33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061557" y="7281695"/>
            <a:ext cx="6185398" cy="1516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7"/>
              </a:lnSpc>
              <a:spcBef>
                <a:spcPct val="0"/>
              </a:spcBef>
            </a:pPr>
            <a:r>
              <a:rPr lang="en-US" sz="2919" b="1">
                <a:solidFill>
                  <a:srgbClr val="292F3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MySQL, MariaDB, PostgreSQL, SQLite, MongoDB, CouchDB, Redis, Memcached.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447210" flipH="1">
            <a:off x="12444594" y="4873737"/>
            <a:ext cx="11675746" cy="6856847"/>
          </a:xfrm>
          <a:custGeom>
            <a:avLst/>
            <a:gdLst/>
            <a:ahLst/>
            <a:cxnLst/>
            <a:rect l="l" t="t" r="r" b="b"/>
            <a:pathLst>
              <a:path w="11675746" h="6856847">
                <a:moveTo>
                  <a:pt x="11675747" y="0"/>
                </a:moveTo>
                <a:lnTo>
                  <a:pt x="0" y="0"/>
                </a:lnTo>
                <a:lnTo>
                  <a:pt x="0" y="6856847"/>
                </a:lnTo>
                <a:lnTo>
                  <a:pt x="11675747" y="6856847"/>
                </a:lnTo>
                <a:lnTo>
                  <a:pt x="116757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Freeform 3"/>
          <p:cNvSpPr/>
          <p:nvPr/>
        </p:nvSpPr>
        <p:spPr>
          <a:xfrm>
            <a:off x="15775524" y="-3020694"/>
            <a:ext cx="6722198" cy="6172200"/>
          </a:xfrm>
          <a:custGeom>
            <a:avLst/>
            <a:gdLst/>
            <a:ahLst/>
            <a:cxnLst/>
            <a:rect l="l" t="t" r="r" b="b"/>
            <a:pathLst>
              <a:path w="6722198" h="6172200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4" name="Freeform 4"/>
          <p:cNvSpPr/>
          <p:nvPr/>
        </p:nvSpPr>
        <p:spPr>
          <a:xfrm>
            <a:off x="14601996" y="-3020694"/>
            <a:ext cx="4985647" cy="5303879"/>
          </a:xfrm>
          <a:custGeom>
            <a:avLst/>
            <a:gdLst/>
            <a:ahLst/>
            <a:cxnLst/>
            <a:rect l="l" t="t" r="r" b="b"/>
            <a:pathLst>
              <a:path w="4985647" h="5303879">
                <a:moveTo>
                  <a:pt x="0" y="0"/>
                </a:moveTo>
                <a:lnTo>
                  <a:pt x="4985647" y="0"/>
                </a:lnTo>
                <a:lnTo>
                  <a:pt x="4985647" y="5303879"/>
                </a:lnTo>
                <a:lnTo>
                  <a:pt x="0" y="5303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5" name="AutoShape 5"/>
          <p:cNvSpPr/>
          <p:nvPr/>
        </p:nvSpPr>
        <p:spPr>
          <a:xfrm rot="5400000">
            <a:off x="-3972649" y="5102128"/>
            <a:ext cx="1033164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6" name="Freeform 6"/>
          <p:cNvSpPr/>
          <p:nvPr/>
        </p:nvSpPr>
        <p:spPr>
          <a:xfrm>
            <a:off x="2170579" y="4573889"/>
            <a:ext cx="4753028" cy="2970642"/>
          </a:xfrm>
          <a:custGeom>
            <a:avLst/>
            <a:gdLst/>
            <a:ahLst/>
            <a:cxnLst/>
            <a:rect l="l" t="t" r="r" b="b"/>
            <a:pathLst>
              <a:path w="4753028" h="2970642">
                <a:moveTo>
                  <a:pt x="0" y="0"/>
                </a:moveTo>
                <a:lnTo>
                  <a:pt x="4753027" y="0"/>
                </a:lnTo>
                <a:lnTo>
                  <a:pt x="4753027" y="2970642"/>
                </a:lnTo>
                <a:lnTo>
                  <a:pt x="0" y="297064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7" name="Freeform 7"/>
          <p:cNvSpPr/>
          <p:nvPr/>
        </p:nvSpPr>
        <p:spPr>
          <a:xfrm>
            <a:off x="11556769" y="2575477"/>
            <a:ext cx="3045228" cy="1644423"/>
          </a:xfrm>
          <a:custGeom>
            <a:avLst/>
            <a:gdLst/>
            <a:ahLst/>
            <a:cxnLst/>
            <a:rect l="l" t="t" r="r" b="b"/>
            <a:pathLst>
              <a:path w="3045228" h="1644423">
                <a:moveTo>
                  <a:pt x="0" y="0"/>
                </a:moveTo>
                <a:lnTo>
                  <a:pt x="3045227" y="0"/>
                </a:lnTo>
                <a:lnTo>
                  <a:pt x="3045227" y="1644423"/>
                </a:lnTo>
                <a:lnTo>
                  <a:pt x="0" y="164442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8" name="Freeform 8"/>
          <p:cNvSpPr/>
          <p:nvPr/>
        </p:nvSpPr>
        <p:spPr>
          <a:xfrm>
            <a:off x="9719689" y="4519399"/>
            <a:ext cx="1672306" cy="1835178"/>
          </a:xfrm>
          <a:custGeom>
            <a:avLst/>
            <a:gdLst/>
            <a:ahLst/>
            <a:cxnLst/>
            <a:rect l="l" t="t" r="r" b="b"/>
            <a:pathLst>
              <a:path w="1672306" h="1835178">
                <a:moveTo>
                  <a:pt x="0" y="0"/>
                </a:moveTo>
                <a:lnTo>
                  <a:pt x="1672306" y="0"/>
                </a:lnTo>
                <a:lnTo>
                  <a:pt x="1672306" y="1835178"/>
                </a:lnTo>
                <a:lnTo>
                  <a:pt x="0" y="183517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9" name="Freeform 9"/>
          <p:cNvSpPr/>
          <p:nvPr/>
        </p:nvSpPr>
        <p:spPr>
          <a:xfrm>
            <a:off x="12089018" y="6059210"/>
            <a:ext cx="1980730" cy="1980730"/>
          </a:xfrm>
          <a:custGeom>
            <a:avLst/>
            <a:gdLst/>
            <a:ahLst/>
            <a:cxnLst/>
            <a:rect l="l" t="t" r="r" b="b"/>
            <a:pathLst>
              <a:path w="1980730" h="1980730">
                <a:moveTo>
                  <a:pt x="0" y="0"/>
                </a:moveTo>
                <a:lnTo>
                  <a:pt x="1980729" y="0"/>
                </a:lnTo>
                <a:lnTo>
                  <a:pt x="1980729" y="1980729"/>
                </a:lnTo>
                <a:lnTo>
                  <a:pt x="0" y="198072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0" name="TextBox 10"/>
          <p:cNvSpPr txBox="1"/>
          <p:nvPr/>
        </p:nvSpPr>
        <p:spPr>
          <a:xfrm>
            <a:off x="1667545" y="1959209"/>
            <a:ext cx="11869953" cy="2560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54"/>
              </a:lnSpc>
              <a:spcBef>
                <a:spcPct val="0"/>
              </a:spcBef>
            </a:pPr>
            <a:r>
              <a:rPr lang="en-US" sz="7539" spc="165">
                <a:solidFill>
                  <a:srgbClr val="292F3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LENGUAJES QUE EJECUTA: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61557" y="7281695"/>
            <a:ext cx="6886785" cy="487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7"/>
              </a:lnSpc>
              <a:spcBef>
                <a:spcPct val="0"/>
              </a:spcBef>
            </a:pPr>
            <a:r>
              <a:rPr lang="en-US" sz="2919" b="1">
                <a:solidFill>
                  <a:srgbClr val="292F3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PHP, Python, Perl, Ruby, Node.js, Tcl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447210" flipH="1">
            <a:off x="12444594" y="4873737"/>
            <a:ext cx="11675746" cy="6856847"/>
          </a:xfrm>
          <a:custGeom>
            <a:avLst/>
            <a:gdLst/>
            <a:ahLst/>
            <a:cxnLst/>
            <a:rect l="l" t="t" r="r" b="b"/>
            <a:pathLst>
              <a:path w="11675746" h="6856847">
                <a:moveTo>
                  <a:pt x="11675747" y="0"/>
                </a:moveTo>
                <a:lnTo>
                  <a:pt x="0" y="0"/>
                </a:lnTo>
                <a:lnTo>
                  <a:pt x="0" y="6856847"/>
                </a:lnTo>
                <a:lnTo>
                  <a:pt x="11675747" y="6856847"/>
                </a:lnTo>
                <a:lnTo>
                  <a:pt x="116757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Freeform 3"/>
          <p:cNvSpPr/>
          <p:nvPr/>
        </p:nvSpPr>
        <p:spPr>
          <a:xfrm>
            <a:off x="15775524" y="-3020694"/>
            <a:ext cx="6722198" cy="6172200"/>
          </a:xfrm>
          <a:custGeom>
            <a:avLst/>
            <a:gdLst/>
            <a:ahLst/>
            <a:cxnLst/>
            <a:rect l="l" t="t" r="r" b="b"/>
            <a:pathLst>
              <a:path w="6722198" h="6172200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4" name="Freeform 4"/>
          <p:cNvSpPr/>
          <p:nvPr/>
        </p:nvSpPr>
        <p:spPr>
          <a:xfrm>
            <a:off x="14601996" y="-3020694"/>
            <a:ext cx="4985647" cy="5303879"/>
          </a:xfrm>
          <a:custGeom>
            <a:avLst/>
            <a:gdLst/>
            <a:ahLst/>
            <a:cxnLst/>
            <a:rect l="l" t="t" r="r" b="b"/>
            <a:pathLst>
              <a:path w="4985647" h="5303879">
                <a:moveTo>
                  <a:pt x="0" y="0"/>
                </a:moveTo>
                <a:lnTo>
                  <a:pt x="4985647" y="0"/>
                </a:lnTo>
                <a:lnTo>
                  <a:pt x="4985647" y="5303879"/>
                </a:lnTo>
                <a:lnTo>
                  <a:pt x="0" y="5303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5" name="AutoShape 5"/>
          <p:cNvSpPr/>
          <p:nvPr/>
        </p:nvSpPr>
        <p:spPr>
          <a:xfrm rot="5400000">
            <a:off x="-3972649" y="5102128"/>
            <a:ext cx="1033164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grpSp>
        <p:nvGrpSpPr>
          <p:cNvPr id="6" name="Group 6"/>
          <p:cNvGrpSpPr/>
          <p:nvPr/>
        </p:nvGrpSpPr>
        <p:grpSpPr>
          <a:xfrm>
            <a:off x="1976984" y="6662438"/>
            <a:ext cx="5081145" cy="2264964"/>
            <a:chOff x="0" y="0"/>
            <a:chExt cx="1338244" cy="5965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38244" cy="596534"/>
            </a:xfrm>
            <a:custGeom>
              <a:avLst/>
              <a:gdLst/>
              <a:ahLst/>
              <a:cxnLst/>
              <a:rect l="l" t="t" r="r" b="b"/>
              <a:pathLst>
                <a:path w="1338244" h="596534">
                  <a:moveTo>
                    <a:pt x="51804" y="0"/>
                  </a:moveTo>
                  <a:lnTo>
                    <a:pt x="1286440" y="0"/>
                  </a:lnTo>
                  <a:cubicBezTo>
                    <a:pt x="1300179" y="0"/>
                    <a:pt x="1313356" y="5458"/>
                    <a:pt x="1323071" y="15173"/>
                  </a:cubicBezTo>
                  <a:cubicBezTo>
                    <a:pt x="1332786" y="24888"/>
                    <a:pt x="1338244" y="38065"/>
                    <a:pt x="1338244" y="51804"/>
                  </a:cubicBezTo>
                  <a:lnTo>
                    <a:pt x="1338244" y="544729"/>
                  </a:lnTo>
                  <a:cubicBezTo>
                    <a:pt x="1338244" y="573340"/>
                    <a:pt x="1315050" y="596534"/>
                    <a:pt x="1286440" y="596534"/>
                  </a:cubicBezTo>
                  <a:lnTo>
                    <a:pt x="51804" y="596534"/>
                  </a:lnTo>
                  <a:cubicBezTo>
                    <a:pt x="38065" y="596534"/>
                    <a:pt x="24888" y="591076"/>
                    <a:pt x="15173" y="581360"/>
                  </a:cubicBezTo>
                  <a:cubicBezTo>
                    <a:pt x="5458" y="571645"/>
                    <a:pt x="0" y="558469"/>
                    <a:pt x="0" y="544729"/>
                  </a:cubicBezTo>
                  <a:lnTo>
                    <a:pt x="0" y="51804"/>
                  </a:lnTo>
                  <a:cubicBezTo>
                    <a:pt x="0" y="38065"/>
                    <a:pt x="5458" y="24888"/>
                    <a:pt x="15173" y="15173"/>
                  </a:cubicBezTo>
                  <a:cubicBezTo>
                    <a:pt x="24888" y="5458"/>
                    <a:pt x="38065" y="0"/>
                    <a:pt x="51804" y="0"/>
                  </a:cubicBezTo>
                  <a:close/>
                </a:path>
              </a:pathLst>
            </a:custGeom>
            <a:solidFill>
              <a:srgbClr val="FFF8E9"/>
            </a:solidFill>
            <a:ln w="19050" cap="rnd">
              <a:solidFill>
                <a:srgbClr val="FFF8E9"/>
              </a:solidFill>
              <a:prstDash val="solid"/>
              <a:rou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338244" cy="644159"/>
            </a:xfrm>
            <a:prstGeom prst="rect">
              <a:avLst/>
            </a:prstGeom>
          </p:spPr>
          <p:txBody>
            <a:bodyPr lIns="254000" tIns="254000" rIns="254000" bIns="254000" rtlCol="0" anchor="t"/>
            <a:lstStyle/>
            <a:p>
              <a:pPr algn="l">
                <a:lnSpc>
                  <a:spcPts val="2111"/>
                </a:lnSpc>
              </a:pPr>
              <a:r>
                <a:rPr lang="en-US" sz="1508" b="1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NGINX: MySQL, PostgreSQL, MariaDB, MongoDB, Redis, Cassandra, Memcached, Redis.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9978939" y="1376099"/>
            <a:ext cx="1775406" cy="1775406"/>
          </a:xfrm>
          <a:custGeom>
            <a:avLst/>
            <a:gdLst/>
            <a:ahLst/>
            <a:cxnLst/>
            <a:rect l="l" t="t" r="r" b="b"/>
            <a:pathLst>
              <a:path w="1775406" h="1775406">
                <a:moveTo>
                  <a:pt x="0" y="0"/>
                </a:moveTo>
                <a:lnTo>
                  <a:pt x="1775406" y="0"/>
                </a:lnTo>
                <a:lnTo>
                  <a:pt x="1775406" y="1775407"/>
                </a:lnTo>
                <a:lnTo>
                  <a:pt x="0" y="177540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0" name="Freeform 10"/>
          <p:cNvSpPr/>
          <p:nvPr/>
        </p:nvSpPr>
        <p:spPr>
          <a:xfrm>
            <a:off x="9978939" y="3056180"/>
            <a:ext cx="1775406" cy="1830316"/>
          </a:xfrm>
          <a:custGeom>
            <a:avLst/>
            <a:gdLst/>
            <a:ahLst/>
            <a:cxnLst/>
            <a:rect l="l" t="t" r="r" b="b"/>
            <a:pathLst>
              <a:path w="1775406" h="1830316">
                <a:moveTo>
                  <a:pt x="0" y="0"/>
                </a:moveTo>
                <a:lnTo>
                  <a:pt x="1775406" y="0"/>
                </a:lnTo>
                <a:lnTo>
                  <a:pt x="1775406" y="1830315"/>
                </a:lnTo>
                <a:lnTo>
                  <a:pt x="0" y="183031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>
          <a:xfrm>
            <a:off x="9978939" y="5064621"/>
            <a:ext cx="1859214" cy="1515259"/>
          </a:xfrm>
          <a:custGeom>
            <a:avLst/>
            <a:gdLst/>
            <a:ahLst/>
            <a:cxnLst/>
            <a:rect l="l" t="t" r="r" b="b"/>
            <a:pathLst>
              <a:path w="1859214" h="1515259">
                <a:moveTo>
                  <a:pt x="0" y="0"/>
                </a:moveTo>
                <a:lnTo>
                  <a:pt x="1859213" y="0"/>
                </a:lnTo>
                <a:lnTo>
                  <a:pt x="1859213" y="1515259"/>
                </a:lnTo>
                <a:lnTo>
                  <a:pt x="0" y="151525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2" name="Freeform 12"/>
          <p:cNvSpPr/>
          <p:nvPr/>
        </p:nvSpPr>
        <p:spPr>
          <a:xfrm>
            <a:off x="9978939" y="6760855"/>
            <a:ext cx="2570317" cy="857843"/>
          </a:xfrm>
          <a:custGeom>
            <a:avLst/>
            <a:gdLst/>
            <a:ahLst/>
            <a:cxnLst/>
            <a:rect l="l" t="t" r="r" b="b"/>
            <a:pathLst>
              <a:path w="2570317" h="857843">
                <a:moveTo>
                  <a:pt x="0" y="0"/>
                </a:moveTo>
                <a:lnTo>
                  <a:pt x="2570317" y="0"/>
                </a:lnTo>
                <a:lnTo>
                  <a:pt x="2570317" y="857843"/>
                </a:lnTo>
                <a:lnTo>
                  <a:pt x="0" y="85784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3" name="Freeform 13"/>
          <p:cNvSpPr/>
          <p:nvPr/>
        </p:nvSpPr>
        <p:spPr>
          <a:xfrm>
            <a:off x="12566769" y="1652401"/>
            <a:ext cx="1222804" cy="1222804"/>
          </a:xfrm>
          <a:custGeom>
            <a:avLst/>
            <a:gdLst/>
            <a:ahLst/>
            <a:cxnLst/>
            <a:rect l="l" t="t" r="r" b="b"/>
            <a:pathLst>
              <a:path w="1222804" h="1222804">
                <a:moveTo>
                  <a:pt x="0" y="0"/>
                </a:moveTo>
                <a:lnTo>
                  <a:pt x="1222804" y="0"/>
                </a:lnTo>
                <a:lnTo>
                  <a:pt x="1222804" y="1222803"/>
                </a:lnTo>
                <a:lnTo>
                  <a:pt x="0" y="122280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4" name="Freeform 14"/>
          <p:cNvSpPr/>
          <p:nvPr/>
        </p:nvSpPr>
        <p:spPr>
          <a:xfrm>
            <a:off x="12549256" y="2833694"/>
            <a:ext cx="2462497" cy="1640639"/>
          </a:xfrm>
          <a:custGeom>
            <a:avLst/>
            <a:gdLst/>
            <a:ahLst/>
            <a:cxnLst/>
            <a:rect l="l" t="t" r="r" b="b"/>
            <a:pathLst>
              <a:path w="2462497" h="1640639">
                <a:moveTo>
                  <a:pt x="0" y="0"/>
                </a:moveTo>
                <a:lnTo>
                  <a:pt x="2462497" y="0"/>
                </a:lnTo>
                <a:lnTo>
                  <a:pt x="2462497" y="1640639"/>
                </a:lnTo>
                <a:lnTo>
                  <a:pt x="0" y="164063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5" name="Freeform 15"/>
          <p:cNvSpPr/>
          <p:nvPr/>
        </p:nvSpPr>
        <p:spPr>
          <a:xfrm>
            <a:off x="12566769" y="4613178"/>
            <a:ext cx="4098519" cy="2049260"/>
          </a:xfrm>
          <a:custGeom>
            <a:avLst/>
            <a:gdLst/>
            <a:ahLst/>
            <a:cxnLst/>
            <a:rect l="l" t="t" r="r" b="b"/>
            <a:pathLst>
              <a:path w="4098519" h="2049260">
                <a:moveTo>
                  <a:pt x="0" y="0"/>
                </a:moveTo>
                <a:lnTo>
                  <a:pt x="4098519" y="0"/>
                </a:lnTo>
                <a:lnTo>
                  <a:pt x="4098519" y="2049260"/>
                </a:lnTo>
                <a:lnTo>
                  <a:pt x="0" y="204926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6" name="Freeform 16"/>
          <p:cNvSpPr/>
          <p:nvPr/>
        </p:nvSpPr>
        <p:spPr>
          <a:xfrm>
            <a:off x="2721984" y="4332052"/>
            <a:ext cx="2428803" cy="2428803"/>
          </a:xfrm>
          <a:custGeom>
            <a:avLst/>
            <a:gdLst/>
            <a:ahLst/>
            <a:cxnLst/>
            <a:rect l="l" t="t" r="r" b="b"/>
            <a:pathLst>
              <a:path w="2428803" h="2428803">
                <a:moveTo>
                  <a:pt x="0" y="0"/>
                </a:moveTo>
                <a:lnTo>
                  <a:pt x="2428803" y="0"/>
                </a:lnTo>
                <a:lnTo>
                  <a:pt x="2428803" y="2428803"/>
                </a:lnTo>
                <a:lnTo>
                  <a:pt x="0" y="2428803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7" name="TextBox 17"/>
          <p:cNvSpPr txBox="1"/>
          <p:nvPr/>
        </p:nvSpPr>
        <p:spPr>
          <a:xfrm>
            <a:off x="2170579" y="1692539"/>
            <a:ext cx="6612029" cy="402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11"/>
              </a:lnSpc>
            </a:pPr>
            <a:r>
              <a:rPr lang="en-US" sz="4199" spc="92">
                <a:solidFill>
                  <a:srgbClr val="292F3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SISTEMAS DE GESTIÓN DE BASES DE DATOS (SGBD) QUE ADMITEN INTEGRACIÓN CON:</a:t>
            </a:r>
          </a:p>
          <a:p>
            <a:pPr marL="0" lvl="0" indent="0" algn="l">
              <a:lnSpc>
                <a:spcPts val="9199"/>
              </a:lnSpc>
              <a:spcBef>
                <a:spcPct val="0"/>
              </a:spcBef>
            </a:pPr>
            <a:endParaRPr lang="en-US" sz="4199" spc="92">
              <a:solidFill>
                <a:srgbClr val="292F33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447210" flipH="1">
            <a:off x="12444594" y="4873737"/>
            <a:ext cx="11675746" cy="6856847"/>
          </a:xfrm>
          <a:custGeom>
            <a:avLst/>
            <a:gdLst/>
            <a:ahLst/>
            <a:cxnLst/>
            <a:rect l="l" t="t" r="r" b="b"/>
            <a:pathLst>
              <a:path w="11675746" h="6856847">
                <a:moveTo>
                  <a:pt x="11675747" y="0"/>
                </a:moveTo>
                <a:lnTo>
                  <a:pt x="0" y="0"/>
                </a:lnTo>
                <a:lnTo>
                  <a:pt x="0" y="6856847"/>
                </a:lnTo>
                <a:lnTo>
                  <a:pt x="11675747" y="6856847"/>
                </a:lnTo>
                <a:lnTo>
                  <a:pt x="116757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Freeform 3"/>
          <p:cNvSpPr/>
          <p:nvPr/>
        </p:nvSpPr>
        <p:spPr>
          <a:xfrm>
            <a:off x="15775524" y="-3020694"/>
            <a:ext cx="6722198" cy="6172200"/>
          </a:xfrm>
          <a:custGeom>
            <a:avLst/>
            <a:gdLst/>
            <a:ahLst/>
            <a:cxnLst/>
            <a:rect l="l" t="t" r="r" b="b"/>
            <a:pathLst>
              <a:path w="6722198" h="6172200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4" name="Freeform 4"/>
          <p:cNvSpPr/>
          <p:nvPr/>
        </p:nvSpPr>
        <p:spPr>
          <a:xfrm>
            <a:off x="14601996" y="-3020694"/>
            <a:ext cx="4985647" cy="5303879"/>
          </a:xfrm>
          <a:custGeom>
            <a:avLst/>
            <a:gdLst/>
            <a:ahLst/>
            <a:cxnLst/>
            <a:rect l="l" t="t" r="r" b="b"/>
            <a:pathLst>
              <a:path w="4985647" h="5303879">
                <a:moveTo>
                  <a:pt x="0" y="0"/>
                </a:moveTo>
                <a:lnTo>
                  <a:pt x="4985647" y="0"/>
                </a:lnTo>
                <a:lnTo>
                  <a:pt x="4985647" y="5303879"/>
                </a:lnTo>
                <a:lnTo>
                  <a:pt x="0" y="5303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5" name="AutoShape 5"/>
          <p:cNvSpPr/>
          <p:nvPr/>
        </p:nvSpPr>
        <p:spPr>
          <a:xfrm rot="5400000">
            <a:off x="-3972649" y="5102128"/>
            <a:ext cx="1033164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6" name="Freeform 6"/>
          <p:cNvSpPr/>
          <p:nvPr/>
        </p:nvSpPr>
        <p:spPr>
          <a:xfrm>
            <a:off x="9719689" y="4519399"/>
            <a:ext cx="1672306" cy="1835178"/>
          </a:xfrm>
          <a:custGeom>
            <a:avLst/>
            <a:gdLst/>
            <a:ahLst/>
            <a:cxnLst/>
            <a:rect l="l" t="t" r="r" b="b"/>
            <a:pathLst>
              <a:path w="1672306" h="1835178">
                <a:moveTo>
                  <a:pt x="0" y="0"/>
                </a:moveTo>
                <a:lnTo>
                  <a:pt x="1672306" y="0"/>
                </a:lnTo>
                <a:lnTo>
                  <a:pt x="1672306" y="1835178"/>
                </a:lnTo>
                <a:lnTo>
                  <a:pt x="0" y="183517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7" name="Freeform 7"/>
          <p:cNvSpPr/>
          <p:nvPr/>
        </p:nvSpPr>
        <p:spPr>
          <a:xfrm>
            <a:off x="12089018" y="6059210"/>
            <a:ext cx="1980730" cy="1980730"/>
          </a:xfrm>
          <a:custGeom>
            <a:avLst/>
            <a:gdLst/>
            <a:ahLst/>
            <a:cxnLst/>
            <a:rect l="l" t="t" r="r" b="b"/>
            <a:pathLst>
              <a:path w="1980730" h="1980730">
                <a:moveTo>
                  <a:pt x="0" y="0"/>
                </a:moveTo>
                <a:lnTo>
                  <a:pt x="1980729" y="0"/>
                </a:lnTo>
                <a:lnTo>
                  <a:pt x="1980729" y="1980729"/>
                </a:lnTo>
                <a:lnTo>
                  <a:pt x="0" y="198072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8" name="TextBox 8"/>
          <p:cNvSpPr txBox="1"/>
          <p:nvPr/>
        </p:nvSpPr>
        <p:spPr>
          <a:xfrm>
            <a:off x="1667545" y="1959209"/>
            <a:ext cx="11869953" cy="2560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54"/>
              </a:lnSpc>
              <a:spcBef>
                <a:spcPct val="0"/>
              </a:spcBef>
            </a:pPr>
            <a:r>
              <a:rPr lang="en-US" sz="7539" spc="165">
                <a:solidFill>
                  <a:srgbClr val="292F3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LENGUAJES QUE EJECUTA:</a:t>
            </a:r>
          </a:p>
        </p:txBody>
      </p:sp>
      <p:sp>
        <p:nvSpPr>
          <p:cNvPr id="9" name="Freeform 9"/>
          <p:cNvSpPr/>
          <p:nvPr/>
        </p:nvSpPr>
        <p:spPr>
          <a:xfrm>
            <a:off x="2721984" y="4332052"/>
            <a:ext cx="2846296" cy="2846296"/>
          </a:xfrm>
          <a:custGeom>
            <a:avLst/>
            <a:gdLst/>
            <a:ahLst/>
            <a:cxnLst/>
            <a:rect l="l" t="t" r="r" b="b"/>
            <a:pathLst>
              <a:path w="2846296" h="2846296">
                <a:moveTo>
                  <a:pt x="0" y="0"/>
                </a:moveTo>
                <a:lnTo>
                  <a:pt x="2846296" y="0"/>
                </a:lnTo>
                <a:lnTo>
                  <a:pt x="2846296" y="2846296"/>
                </a:lnTo>
                <a:lnTo>
                  <a:pt x="0" y="284629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0" name="Freeform 10"/>
          <p:cNvSpPr/>
          <p:nvPr/>
        </p:nvSpPr>
        <p:spPr>
          <a:xfrm>
            <a:off x="11250601" y="2354601"/>
            <a:ext cx="4573795" cy="2788899"/>
          </a:xfrm>
          <a:custGeom>
            <a:avLst/>
            <a:gdLst/>
            <a:ahLst/>
            <a:cxnLst/>
            <a:rect l="l" t="t" r="r" b="b"/>
            <a:pathLst>
              <a:path w="4573795" h="2788899">
                <a:moveTo>
                  <a:pt x="0" y="0"/>
                </a:moveTo>
                <a:lnTo>
                  <a:pt x="4573795" y="0"/>
                </a:lnTo>
                <a:lnTo>
                  <a:pt x="4573795" y="2788899"/>
                </a:lnTo>
                <a:lnTo>
                  <a:pt x="0" y="278889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1" name="TextBox 11"/>
          <p:cNvSpPr txBox="1"/>
          <p:nvPr/>
        </p:nvSpPr>
        <p:spPr>
          <a:xfrm>
            <a:off x="2061557" y="7281695"/>
            <a:ext cx="6185398" cy="487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7"/>
              </a:lnSpc>
              <a:spcBef>
                <a:spcPct val="0"/>
              </a:spcBef>
            </a:pPr>
            <a:r>
              <a:rPr lang="en-US" sz="2919" b="1">
                <a:solidFill>
                  <a:srgbClr val="292F3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PHP, Python, Perl, Ruby, Node.js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447210" flipH="1">
            <a:off x="12444594" y="4873737"/>
            <a:ext cx="11675746" cy="6856847"/>
          </a:xfrm>
          <a:custGeom>
            <a:avLst/>
            <a:gdLst/>
            <a:ahLst/>
            <a:cxnLst/>
            <a:rect l="l" t="t" r="r" b="b"/>
            <a:pathLst>
              <a:path w="11675746" h="6856847">
                <a:moveTo>
                  <a:pt x="11675747" y="0"/>
                </a:moveTo>
                <a:lnTo>
                  <a:pt x="0" y="0"/>
                </a:lnTo>
                <a:lnTo>
                  <a:pt x="0" y="6856847"/>
                </a:lnTo>
                <a:lnTo>
                  <a:pt x="11675747" y="6856847"/>
                </a:lnTo>
                <a:lnTo>
                  <a:pt x="116757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Freeform 3"/>
          <p:cNvSpPr/>
          <p:nvPr/>
        </p:nvSpPr>
        <p:spPr>
          <a:xfrm>
            <a:off x="15775524" y="-3020694"/>
            <a:ext cx="6722198" cy="6172200"/>
          </a:xfrm>
          <a:custGeom>
            <a:avLst/>
            <a:gdLst/>
            <a:ahLst/>
            <a:cxnLst/>
            <a:rect l="l" t="t" r="r" b="b"/>
            <a:pathLst>
              <a:path w="6722198" h="6172200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4" name="Freeform 4"/>
          <p:cNvSpPr/>
          <p:nvPr/>
        </p:nvSpPr>
        <p:spPr>
          <a:xfrm>
            <a:off x="14601996" y="-3020694"/>
            <a:ext cx="4985647" cy="5303879"/>
          </a:xfrm>
          <a:custGeom>
            <a:avLst/>
            <a:gdLst/>
            <a:ahLst/>
            <a:cxnLst/>
            <a:rect l="l" t="t" r="r" b="b"/>
            <a:pathLst>
              <a:path w="4985647" h="5303879">
                <a:moveTo>
                  <a:pt x="0" y="0"/>
                </a:moveTo>
                <a:lnTo>
                  <a:pt x="4985647" y="0"/>
                </a:lnTo>
                <a:lnTo>
                  <a:pt x="4985647" y="5303879"/>
                </a:lnTo>
                <a:lnTo>
                  <a:pt x="0" y="5303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5" name="AutoShape 5"/>
          <p:cNvSpPr/>
          <p:nvPr/>
        </p:nvSpPr>
        <p:spPr>
          <a:xfrm rot="5400000">
            <a:off x="-3972649" y="5102128"/>
            <a:ext cx="1033164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grpSp>
        <p:nvGrpSpPr>
          <p:cNvPr id="6" name="Group 6"/>
          <p:cNvGrpSpPr/>
          <p:nvPr/>
        </p:nvGrpSpPr>
        <p:grpSpPr>
          <a:xfrm>
            <a:off x="1781207" y="7618698"/>
            <a:ext cx="5081145" cy="2264964"/>
            <a:chOff x="0" y="0"/>
            <a:chExt cx="1338244" cy="5965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38244" cy="596534"/>
            </a:xfrm>
            <a:custGeom>
              <a:avLst/>
              <a:gdLst/>
              <a:ahLst/>
              <a:cxnLst/>
              <a:rect l="l" t="t" r="r" b="b"/>
              <a:pathLst>
                <a:path w="1338244" h="596534">
                  <a:moveTo>
                    <a:pt x="51804" y="0"/>
                  </a:moveTo>
                  <a:lnTo>
                    <a:pt x="1286440" y="0"/>
                  </a:lnTo>
                  <a:cubicBezTo>
                    <a:pt x="1300179" y="0"/>
                    <a:pt x="1313356" y="5458"/>
                    <a:pt x="1323071" y="15173"/>
                  </a:cubicBezTo>
                  <a:cubicBezTo>
                    <a:pt x="1332786" y="24888"/>
                    <a:pt x="1338244" y="38065"/>
                    <a:pt x="1338244" y="51804"/>
                  </a:cubicBezTo>
                  <a:lnTo>
                    <a:pt x="1338244" y="544729"/>
                  </a:lnTo>
                  <a:cubicBezTo>
                    <a:pt x="1338244" y="573340"/>
                    <a:pt x="1315050" y="596534"/>
                    <a:pt x="1286440" y="596534"/>
                  </a:cubicBezTo>
                  <a:lnTo>
                    <a:pt x="51804" y="596534"/>
                  </a:lnTo>
                  <a:cubicBezTo>
                    <a:pt x="38065" y="596534"/>
                    <a:pt x="24888" y="591076"/>
                    <a:pt x="15173" y="581360"/>
                  </a:cubicBezTo>
                  <a:cubicBezTo>
                    <a:pt x="5458" y="571645"/>
                    <a:pt x="0" y="558469"/>
                    <a:pt x="0" y="544729"/>
                  </a:cubicBezTo>
                  <a:lnTo>
                    <a:pt x="0" y="51804"/>
                  </a:lnTo>
                  <a:cubicBezTo>
                    <a:pt x="0" y="38065"/>
                    <a:pt x="5458" y="24888"/>
                    <a:pt x="15173" y="15173"/>
                  </a:cubicBezTo>
                  <a:cubicBezTo>
                    <a:pt x="24888" y="5458"/>
                    <a:pt x="38065" y="0"/>
                    <a:pt x="51804" y="0"/>
                  </a:cubicBezTo>
                  <a:close/>
                </a:path>
              </a:pathLst>
            </a:custGeom>
            <a:solidFill>
              <a:srgbClr val="FFF8E9"/>
            </a:solidFill>
            <a:ln w="19050" cap="rnd">
              <a:solidFill>
                <a:srgbClr val="FFF8E9"/>
              </a:solidFill>
              <a:prstDash val="solid"/>
              <a:rou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338244" cy="644159"/>
            </a:xfrm>
            <a:prstGeom prst="rect">
              <a:avLst/>
            </a:prstGeom>
          </p:spPr>
          <p:txBody>
            <a:bodyPr lIns="254000" tIns="254000" rIns="254000" bIns="254000" rtlCol="0" anchor="t"/>
            <a:lstStyle/>
            <a:p>
              <a:pPr algn="l">
                <a:lnSpc>
                  <a:spcPts val="2111"/>
                </a:lnSpc>
              </a:pPr>
              <a:r>
                <a:rPr lang="en-US" sz="1508" b="1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SQL Server (de Microsoft), MySQL, PostgreSQL, MongoDB, CouchDB, Redis, Memcached.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9978939" y="2698926"/>
            <a:ext cx="1775406" cy="1775406"/>
          </a:xfrm>
          <a:custGeom>
            <a:avLst/>
            <a:gdLst/>
            <a:ahLst/>
            <a:cxnLst/>
            <a:rect l="l" t="t" r="r" b="b"/>
            <a:pathLst>
              <a:path w="1775406" h="1775406">
                <a:moveTo>
                  <a:pt x="0" y="0"/>
                </a:moveTo>
                <a:lnTo>
                  <a:pt x="1775406" y="0"/>
                </a:lnTo>
                <a:lnTo>
                  <a:pt x="1775406" y="1775407"/>
                </a:lnTo>
                <a:lnTo>
                  <a:pt x="0" y="177540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0" name="Freeform 10"/>
          <p:cNvSpPr/>
          <p:nvPr/>
        </p:nvSpPr>
        <p:spPr>
          <a:xfrm>
            <a:off x="10020842" y="4613178"/>
            <a:ext cx="1775406" cy="1830316"/>
          </a:xfrm>
          <a:custGeom>
            <a:avLst/>
            <a:gdLst/>
            <a:ahLst/>
            <a:cxnLst/>
            <a:rect l="l" t="t" r="r" b="b"/>
            <a:pathLst>
              <a:path w="1775406" h="1830316">
                <a:moveTo>
                  <a:pt x="0" y="0"/>
                </a:moveTo>
                <a:lnTo>
                  <a:pt x="1775407" y="0"/>
                </a:lnTo>
                <a:lnTo>
                  <a:pt x="1775407" y="1830316"/>
                </a:lnTo>
                <a:lnTo>
                  <a:pt x="0" y="183031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>
          <a:xfrm>
            <a:off x="9862041" y="6586369"/>
            <a:ext cx="2570317" cy="857843"/>
          </a:xfrm>
          <a:custGeom>
            <a:avLst/>
            <a:gdLst/>
            <a:ahLst/>
            <a:cxnLst/>
            <a:rect l="l" t="t" r="r" b="b"/>
            <a:pathLst>
              <a:path w="2570317" h="857843">
                <a:moveTo>
                  <a:pt x="0" y="0"/>
                </a:moveTo>
                <a:lnTo>
                  <a:pt x="2570317" y="0"/>
                </a:lnTo>
                <a:lnTo>
                  <a:pt x="2570317" y="857843"/>
                </a:lnTo>
                <a:lnTo>
                  <a:pt x="0" y="85784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2" name="Freeform 12"/>
          <p:cNvSpPr/>
          <p:nvPr/>
        </p:nvSpPr>
        <p:spPr>
          <a:xfrm>
            <a:off x="12566769" y="1652401"/>
            <a:ext cx="1222804" cy="1222804"/>
          </a:xfrm>
          <a:custGeom>
            <a:avLst/>
            <a:gdLst/>
            <a:ahLst/>
            <a:cxnLst/>
            <a:rect l="l" t="t" r="r" b="b"/>
            <a:pathLst>
              <a:path w="1222804" h="1222804">
                <a:moveTo>
                  <a:pt x="0" y="0"/>
                </a:moveTo>
                <a:lnTo>
                  <a:pt x="1222804" y="0"/>
                </a:lnTo>
                <a:lnTo>
                  <a:pt x="1222804" y="1222803"/>
                </a:lnTo>
                <a:lnTo>
                  <a:pt x="0" y="122280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3" name="Freeform 13"/>
          <p:cNvSpPr/>
          <p:nvPr/>
        </p:nvSpPr>
        <p:spPr>
          <a:xfrm>
            <a:off x="12552737" y="3151506"/>
            <a:ext cx="4098519" cy="2049260"/>
          </a:xfrm>
          <a:custGeom>
            <a:avLst/>
            <a:gdLst/>
            <a:ahLst/>
            <a:cxnLst/>
            <a:rect l="l" t="t" r="r" b="b"/>
            <a:pathLst>
              <a:path w="4098519" h="2049260">
                <a:moveTo>
                  <a:pt x="0" y="0"/>
                </a:moveTo>
                <a:lnTo>
                  <a:pt x="4098519" y="0"/>
                </a:lnTo>
                <a:lnTo>
                  <a:pt x="4098519" y="2049259"/>
                </a:lnTo>
                <a:lnTo>
                  <a:pt x="0" y="204925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4" name="TextBox 14"/>
          <p:cNvSpPr txBox="1"/>
          <p:nvPr/>
        </p:nvSpPr>
        <p:spPr>
          <a:xfrm>
            <a:off x="2170579" y="1692539"/>
            <a:ext cx="6612029" cy="402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11"/>
              </a:lnSpc>
            </a:pPr>
            <a:r>
              <a:rPr lang="en-US" sz="4199" spc="92">
                <a:solidFill>
                  <a:srgbClr val="292F3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SISTEMAS DE GESTIÓN DE BASES DE DATOS (SGBD) QUE ADMITEN INTEGRACIÓN CON:</a:t>
            </a:r>
          </a:p>
          <a:p>
            <a:pPr marL="0" lvl="0" indent="0" algn="l">
              <a:lnSpc>
                <a:spcPts val="9199"/>
              </a:lnSpc>
              <a:spcBef>
                <a:spcPct val="0"/>
              </a:spcBef>
            </a:pPr>
            <a:endParaRPr lang="en-US" sz="4199" spc="92">
              <a:solidFill>
                <a:srgbClr val="292F33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5" name="Freeform 15"/>
          <p:cNvSpPr/>
          <p:nvPr/>
        </p:nvSpPr>
        <p:spPr>
          <a:xfrm>
            <a:off x="1781207" y="4613178"/>
            <a:ext cx="5975553" cy="3241738"/>
          </a:xfrm>
          <a:custGeom>
            <a:avLst/>
            <a:gdLst/>
            <a:ahLst/>
            <a:cxnLst/>
            <a:rect l="l" t="t" r="r" b="b"/>
            <a:pathLst>
              <a:path w="5975553" h="3241738">
                <a:moveTo>
                  <a:pt x="0" y="0"/>
                </a:moveTo>
                <a:lnTo>
                  <a:pt x="5975553" y="0"/>
                </a:lnTo>
                <a:lnTo>
                  <a:pt x="5975553" y="3241738"/>
                </a:lnTo>
                <a:lnTo>
                  <a:pt x="0" y="324173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6" name="Freeform 16"/>
          <p:cNvSpPr/>
          <p:nvPr/>
        </p:nvSpPr>
        <p:spPr>
          <a:xfrm>
            <a:off x="9584216" y="1219107"/>
            <a:ext cx="2481044" cy="1656097"/>
          </a:xfrm>
          <a:custGeom>
            <a:avLst/>
            <a:gdLst/>
            <a:ahLst/>
            <a:cxnLst/>
            <a:rect l="l" t="t" r="r" b="b"/>
            <a:pathLst>
              <a:path w="2481044" h="1656097">
                <a:moveTo>
                  <a:pt x="0" y="0"/>
                </a:moveTo>
                <a:lnTo>
                  <a:pt x="2481044" y="0"/>
                </a:lnTo>
                <a:lnTo>
                  <a:pt x="2481044" y="1656097"/>
                </a:lnTo>
                <a:lnTo>
                  <a:pt x="0" y="1656097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7" name="Freeform 17"/>
          <p:cNvSpPr/>
          <p:nvPr/>
        </p:nvSpPr>
        <p:spPr>
          <a:xfrm>
            <a:off x="13178171" y="5476990"/>
            <a:ext cx="2086322" cy="2107904"/>
          </a:xfrm>
          <a:custGeom>
            <a:avLst/>
            <a:gdLst/>
            <a:ahLst/>
            <a:cxnLst/>
            <a:rect l="l" t="t" r="r" b="b"/>
            <a:pathLst>
              <a:path w="2086322" h="2107904">
                <a:moveTo>
                  <a:pt x="0" y="0"/>
                </a:moveTo>
                <a:lnTo>
                  <a:pt x="2086322" y="0"/>
                </a:lnTo>
                <a:lnTo>
                  <a:pt x="2086322" y="2107905"/>
                </a:lnTo>
                <a:lnTo>
                  <a:pt x="0" y="2107905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447210" flipH="1">
            <a:off x="12444594" y="4873737"/>
            <a:ext cx="11675746" cy="6856847"/>
          </a:xfrm>
          <a:custGeom>
            <a:avLst/>
            <a:gdLst/>
            <a:ahLst/>
            <a:cxnLst/>
            <a:rect l="l" t="t" r="r" b="b"/>
            <a:pathLst>
              <a:path w="11675746" h="6856847">
                <a:moveTo>
                  <a:pt x="11675747" y="0"/>
                </a:moveTo>
                <a:lnTo>
                  <a:pt x="0" y="0"/>
                </a:lnTo>
                <a:lnTo>
                  <a:pt x="0" y="6856847"/>
                </a:lnTo>
                <a:lnTo>
                  <a:pt x="11675747" y="6856847"/>
                </a:lnTo>
                <a:lnTo>
                  <a:pt x="116757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Freeform 3"/>
          <p:cNvSpPr/>
          <p:nvPr/>
        </p:nvSpPr>
        <p:spPr>
          <a:xfrm>
            <a:off x="15775524" y="-3020694"/>
            <a:ext cx="6722198" cy="6172200"/>
          </a:xfrm>
          <a:custGeom>
            <a:avLst/>
            <a:gdLst/>
            <a:ahLst/>
            <a:cxnLst/>
            <a:rect l="l" t="t" r="r" b="b"/>
            <a:pathLst>
              <a:path w="6722198" h="6172200">
                <a:moveTo>
                  <a:pt x="0" y="0"/>
                </a:moveTo>
                <a:lnTo>
                  <a:pt x="6722198" y="0"/>
                </a:lnTo>
                <a:lnTo>
                  <a:pt x="6722198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4" name="Freeform 4"/>
          <p:cNvSpPr/>
          <p:nvPr/>
        </p:nvSpPr>
        <p:spPr>
          <a:xfrm>
            <a:off x="14601996" y="-3020694"/>
            <a:ext cx="4985647" cy="5303879"/>
          </a:xfrm>
          <a:custGeom>
            <a:avLst/>
            <a:gdLst/>
            <a:ahLst/>
            <a:cxnLst/>
            <a:rect l="l" t="t" r="r" b="b"/>
            <a:pathLst>
              <a:path w="4985647" h="5303879">
                <a:moveTo>
                  <a:pt x="0" y="0"/>
                </a:moveTo>
                <a:lnTo>
                  <a:pt x="4985647" y="0"/>
                </a:lnTo>
                <a:lnTo>
                  <a:pt x="4985647" y="5303879"/>
                </a:lnTo>
                <a:lnTo>
                  <a:pt x="0" y="5303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5" name="AutoShape 5"/>
          <p:cNvSpPr/>
          <p:nvPr/>
        </p:nvSpPr>
        <p:spPr>
          <a:xfrm rot="5400000">
            <a:off x="-3972649" y="5102128"/>
            <a:ext cx="1033164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6" name="TextBox 6"/>
          <p:cNvSpPr txBox="1"/>
          <p:nvPr/>
        </p:nvSpPr>
        <p:spPr>
          <a:xfrm>
            <a:off x="1667545" y="1959209"/>
            <a:ext cx="11869953" cy="2560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54"/>
              </a:lnSpc>
              <a:spcBef>
                <a:spcPct val="0"/>
              </a:spcBef>
            </a:pPr>
            <a:r>
              <a:rPr lang="en-US" sz="7539" spc="165">
                <a:solidFill>
                  <a:srgbClr val="292F3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LENGUAJES QUE EJECUTA:</a:t>
            </a:r>
          </a:p>
        </p:txBody>
      </p:sp>
      <p:sp>
        <p:nvSpPr>
          <p:cNvPr id="7" name="Freeform 7"/>
          <p:cNvSpPr/>
          <p:nvPr/>
        </p:nvSpPr>
        <p:spPr>
          <a:xfrm>
            <a:off x="1781207" y="4613178"/>
            <a:ext cx="5975553" cy="3241738"/>
          </a:xfrm>
          <a:custGeom>
            <a:avLst/>
            <a:gdLst/>
            <a:ahLst/>
            <a:cxnLst/>
            <a:rect l="l" t="t" r="r" b="b"/>
            <a:pathLst>
              <a:path w="5975553" h="3241738">
                <a:moveTo>
                  <a:pt x="0" y="0"/>
                </a:moveTo>
                <a:lnTo>
                  <a:pt x="5975553" y="0"/>
                </a:lnTo>
                <a:lnTo>
                  <a:pt x="5975553" y="3241738"/>
                </a:lnTo>
                <a:lnTo>
                  <a:pt x="0" y="324173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8" name="Freeform 8"/>
          <p:cNvSpPr/>
          <p:nvPr/>
        </p:nvSpPr>
        <p:spPr>
          <a:xfrm>
            <a:off x="9493978" y="3597424"/>
            <a:ext cx="3092151" cy="3092151"/>
          </a:xfrm>
          <a:custGeom>
            <a:avLst/>
            <a:gdLst/>
            <a:ahLst/>
            <a:cxnLst/>
            <a:rect l="l" t="t" r="r" b="b"/>
            <a:pathLst>
              <a:path w="3092151" h="3092151">
                <a:moveTo>
                  <a:pt x="0" y="0"/>
                </a:moveTo>
                <a:lnTo>
                  <a:pt x="3092151" y="0"/>
                </a:lnTo>
                <a:lnTo>
                  <a:pt x="3092151" y="3092152"/>
                </a:lnTo>
                <a:lnTo>
                  <a:pt x="0" y="309215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9" name="Freeform 9"/>
          <p:cNvSpPr/>
          <p:nvPr/>
        </p:nvSpPr>
        <p:spPr>
          <a:xfrm>
            <a:off x="12730296" y="2874976"/>
            <a:ext cx="3045228" cy="1644423"/>
          </a:xfrm>
          <a:custGeom>
            <a:avLst/>
            <a:gdLst/>
            <a:ahLst/>
            <a:cxnLst/>
            <a:rect l="l" t="t" r="r" b="b"/>
            <a:pathLst>
              <a:path w="3045228" h="1644423">
                <a:moveTo>
                  <a:pt x="0" y="0"/>
                </a:moveTo>
                <a:lnTo>
                  <a:pt x="3045228" y="0"/>
                </a:lnTo>
                <a:lnTo>
                  <a:pt x="3045228" y="1644423"/>
                </a:lnTo>
                <a:lnTo>
                  <a:pt x="0" y="164442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0" name="Freeform 10"/>
          <p:cNvSpPr/>
          <p:nvPr/>
        </p:nvSpPr>
        <p:spPr>
          <a:xfrm>
            <a:off x="13157629" y="5757040"/>
            <a:ext cx="3060492" cy="2325025"/>
          </a:xfrm>
          <a:custGeom>
            <a:avLst/>
            <a:gdLst/>
            <a:ahLst/>
            <a:cxnLst/>
            <a:rect l="l" t="t" r="r" b="b"/>
            <a:pathLst>
              <a:path w="3060492" h="2325025">
                <a:moveTo>
                  <a:pt x="0" y="0"/>
                </a:moveTo>
                <a:lnTo>
                  <a:pt x="3060492" y="0"/>
                </a:lnTo>
                <a:lnTo>
                  <a:pt x="3060492" y="2325025"/>
                </a:lnTo>
                <a:lnTo>
                  <a:pt x="0" y="232502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1" name="TextBox 11"/>
          <p:cNvSpPr txBox="1"/>
          <p:nvPr/>
        </p:nvSpPr>
        <p:spPr>
          <a:xfrm>
            <a:off x="2078257" y="8034440"/>
            <a:ext cx="6185398" cy="1002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7"/>
              </a:lnSpc>
            </a:pPr>
            <a:r>
              <a:rPr lang="en-US" sz="2919" b="1">
                <a:solidFill>
                  <a:srgbClr val="292F3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ASP.NET, PHP, Classic ASP.</a:t>
            </a:r>
          </a:p>
          <a:p>
            <a:pPr algn="ctr">
              <a:lnSpc>
                <a:spcPts val="4087"/>
              </a:lnSpc>
              <a:spcBef>
                <a:spcPct val="0"/>
              </a:spcBef>
            </a:pPr>
            <a:endParaRPr lang="en-US" sz="2919" b="1">
              <a:solidFill>
                <a:srgbClr val="292F33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Microsoft Office PowerPoint</Application>
  <PresentationFormat>Personalizado</PresentationFormat>
  <Paragraphs>47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Open Sans Light</vt:lpstr>
      <vt:lpstr>Open Sans Bold</vt:lpstr>
      <vt:lpstr>League Spartan</vt:lpstr>
      <vt:lpstr>Arimo Bold</vt:lpstr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Gestores de BBDD y Lenguajes Script en Servidores de Aplicaciones Web</dc:title>
  <cp:lastModifiedBy>Samuel Martos Vidal</cp:lastModifiedBy>
  <cp:revision>2</cp:revision>
  <dcterms:created xsi:type="dcterms:W3CDTF">2006-08-16T00:00:00Z</dcterms:created>
  <dcterms:modified xsi:type="dcterms:W3CDTF">2024-09-19T14:42:54Z</dcterms:modified>
  <dc:identifier>DAGRG_5B4EE</dc:identifier>
</cp:coreProperties>
</file>