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F2B1-CFC2-496A-923B-4CD76C1618EA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3120-8520-420D-95F3-73A1C59581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91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F2B1-CFC2-496A-923B-4CD76C1618EA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3120-8520-420D-95F3-73A1C59581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21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F2B1-CFC2-496A-923B-4CD76C1618EA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3120-8520-420D-95F3-73A1C59581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35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F2B1-CFC2-496A-923B-4CD76C1618EA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3120-8520-420D-95F3-73A1C59581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45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F2B1-CFC2-496A-923B-4CD76C1618EA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3120-8520-420D-95F3-73A1C59581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16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F2B1-CFC2-496A-923B-4CD76C1618EA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3120-8520-420D-95F3-73A1C59581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24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F2B1-CFC2-496A-923B-4CD76C1618EA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3120-8520-420D-95F3-73A1C59581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89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F2B1-CFC2-496A-923B-4CD76C1618EA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3120-8520-420D-95F3-73A1C59581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94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F2B1-CFC2-496A-923B-4CD76C1618EA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3120-8520-420D-95F3-73A1C59581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94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F2B1-CFC2-496A-923B-4CD76C1618EA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3120-8520-420D-95F3-73A1C59581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5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F2B1-CFC2-496A-923B-4CD76C1618EA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3120-8520-420D-95F3-73A1C59581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11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4F2B1-CFC2-496A-923B-4CD76C1618EA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93120-8520-420D-95F3-73A1C59581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06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31091" y="112733"/>
            <a:ext cx="5574082" cy="6425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931091" y="112733"/>
            <a:ext cx="5574082" cy="111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519814" y="485476"/>
            <a:ext cx="171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Nav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7528142" y="225468"/>
            <a:ext cx="688932" cy="6293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7528142" y="355472"/>
            <a:ext cx="13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Logo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3594970" y="1903956"/>
            <a:ext cx="356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Contenido pagina principal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Fondo de la </a:t>
            </a:r>
            <a:r>
              <a:rPr lang="es-ES" dirty="0" err="1" smtClean="0"/>
              <a:t>champions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2931091" y="5498926"/>
            <a:ext cx="5574082" cy="103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3594970" y="5761973"/>
            <a:ext cx="377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Footer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9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31091" y="112733"/>
            <a:ext cx="5574082" cy="6425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931091" y="112733"/>
            <a:ext cx="5574082" cy="111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519814" y="485476"/>
            <a:ext cx="171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Nav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7528142" y="225468"/>
            <a:ext cx="688932" cy="6293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7528142" y="355472"/>
            <a:ext cx="13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Logo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5029200" y="1581504"/>
            <a:ext cx="13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Alineaciones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2931091" y="5498926"/>
            <a:ext cx="5574082" cy="103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3594970" y="5761973"/>
            <a:ext cx="377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Footer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3519814" y="2304789"/>
            <a:ext cx="2054268" cy="2517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162805" y="2304789"/>
            <a:ext cx="2054268" cy="2517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3770334" y="2466015"/>
            <a:ext cx="137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Alineación Real Madrid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563640" y="2512894"/>
            <a:ext cx="137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Alineación Liverpool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13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31091" y="112733"/>
            <a:ext cx="5574082" cy="6425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931091" y="112733"/>
            <a:ext cx="5574082" cy="111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519814" y="485476"/>
            <a:ext cx="171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Nav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7528142" y="225468"/>
            <a:ext cx="688932" cy="6293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7528142" y="355472"/>
            <a:ext cx="13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Logo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5029200" y="1388777"/>
            <a:ext cx="137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Estadísticas Real Madrid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2931091" y="5498926"/>
            <a:ext cx="5574082" cy="103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3594970" y="5761973"/>
            <a:ext cx="377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Footer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3432131" y="2051415"/>
            <a:ext cx="2054268" cy="1189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162805" y="2035108"/>
            <a:ext cx="2054268" cy="1189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3770333" y="2263551"/>
            <a:ext cx="13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Cr7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501007" y="2142849"/>
            <a:ext cx="13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Benzema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3432131" y="4096382"/>
            <a:ext cx="2054268" cy="1189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3770333" y="4308518"/>
            <a:ext cx="13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Salah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6162805" y="4032638"/>
            <a:ext cx="2054268" cy="1189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6501007" y="4244774"/>
            <a:ext cx="13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Mane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154459" y="3307926"/>
            <a:ext cx="137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Estadísticas Liverpool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9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Martos Vidal</dc:creator>
  <cp:lastModifiedBy>Samuel Martos Vidal</cp:lastModifiedBy>
  <cp:revision>3</cp:revision>
  <dcterms:created xsi:type="dcterms:W3CDTF">2025-02-19T08:28:18Z</dcterms:created>
  <dcterms:modified xsi:type="dcterms:W3CDTF">2025-02-19T08:53:18Z</dcterms:modified>
</cp:coreProperties>
</file>