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BB71-7ADC-4679-8C16-9138A9414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C7417-F468-40FE-8276-1AB4C8F26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B994-E9AD-44D3-87BD-921044FE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4CFB-C6E4-4BCD-9A39-C2DE3F76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E7AC9-8314-4B31-8B37-F58C72E9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AA90-20DD-4D97-A94E-03FD73D5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54AFC-9994-4C2A-836E-3585A4FB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8384-3DB5-4724-9C08-9CDF50CF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4C0D-AD3C-4DBA-ACD5-FD27B850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C32A-AAF8-4768-92BF-5799BD9A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0C02E-0338-4078-8C15-57637E6DD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E548E-0780-476A-828D-3663513C6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67EE-E2C2-4D9A-BE84-B8FBC5EE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21229-4372-4171-941E-EFBDB242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BBC8-AD71-4C00-AE45-22E98C60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D8E6-CBA8-4A8B-93CC-611A6D62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45ED-2D99-4B87-A809-76BC3372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5C29-E693-49AD-B76D-E2C0372A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E30A-298A-4E27-A405-9838C611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324D5-F27C-4379-8124-9D110820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4EA-9957-4C6A-997C-03FC9C8A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EB26-651F-42C1-A3EA-0E18278A6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702E-8805-4E41-9027-AE77512C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C79A-6C0F-4A2F-96F6-8A414199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FB1C-7597-4CA1-A977-4D6793C3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E568-7237-43D7-8582-67EE4140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8B0A-30BE-4884-A8D9-4F0FC0BE4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CCC0C-12DD-4C0D-BEB7-C9C429C4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7C88C-7E7A-4F36-B864-6B5955CF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B500B-974C-47FF-93AA-46515DFD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BEA19-FFDD-42DA-AA77-B2F2588B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7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A63F-142B-40D2-BD19-0F97D12C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B0CF7-D3C3-40FF-A119-842ECCF60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C056F-337C-49CD-A459-C8040EE1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AEEF5-2502-4D46-97E4-CFE61E35D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66310-84C7-4EA8-9716-BAA8F548A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2C868-2287-444B-B212-C8D1EF6F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2A562-8286-457D-A3ED-90B5FCFF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6D3FB-FB4A-4383-8542-E7EB04C5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21C2-2772-4C26-8FDE-99CC982D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788CD-4BE9-4FEB-A5C7-6ECFF56F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DFE5C-2028-444C-B856-66AF2BB7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DB67E-C565-47F9-9481-9438B612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9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5BD5B-D4E5-49D0-81B4-EA365CAA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010AC-06E6-4619-8FEE-34237CC2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7FDCC-B5C2-4F54-BDA5-EF3E3FAB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E333-C43B-4733-921B-C42A7E11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6197-404F-4996-832B-A2D6ABBBF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23A19-E88A-4224-9587-FAB9DCC3E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635A6-76DC-48E7-9FBC-A0DB064B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69F8F-6610-46C3-AB64-86A90DF4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5418F-A1AB-4B72-B7B5-B1BD577C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1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59C1-776F-4C99-AE3F-D99E8A56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54633-432F-4A0A-9928-5296EAE0F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B517D-5045-4B66-AF75-74A3C0AE1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BDD61-DC63-4AF3-942D-2B34356C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04B64-DC1B-4AE6-95F0-B768AFEF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76FED-9FF0-4900-A24A-C5496F79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BA6CA-228A-4E67-88D6-7D3E9CE0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E6342-D59D-427E-BA16-F901D6C75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4374-957B-48B7-928B-33171FF9C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BB51-2F5F-4BB9-9845-9C1B3BC9B50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6F59-A3B4-4AC3-B130-0C13B3412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F3AFB-0E1C-4707-AE82-6AAFB3BD3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lpr.ia.ac.cn/pal/trafficdata/recogni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24AE-336C-45E6-A781-AC47C477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304" y="1826469"/>
            <a:ext cx="10827391" cy="3205061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Computer Vision</a:t>
            </a:r>
            <a:br>
              <a:rPr lang="en-US" b="1" dirty="0">
                <a:latin typeface="Century Gothic" panose="020B0502020202020204" pitchFamily="34" charset="0"/>
              </a:rPr>
            </a:b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sz="4400" dirty="0">
                <a:latin typeface="Century Gothic" panose="020B0502020202020204" pitchFamily="34" charset="0"/>
              </a:rPr>
              <a:t>with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9777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0E96-2E3C-44AC-82D6-78BAD2C0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FA2F-D178-4219-9C20-0F3FC67D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2"/>
              </a:rPr>
              <a:t>Source: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2"/>
              </a:rPr>
              <a:t>National Laboratory of Pattern Recognition</a:t>
            </a:r>
            <a:endParaRPr lang="en-US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Total Images: 6164 .</a:t>
            </a:r>
            <a:r>
              <a:rPr lang="en-US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png</a:t>
            </a:r>
            <a:r>
              <a: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files</a:t>
            </a:r>
          </a:p>
          <a:p>
            <a:r>
              <a: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Train Split: 4170</a:t>
            </a:r>
          </a:p>
          <a:p>
            <a:r>
              <a: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 Split: 1994</a:t>
            </a:r>
          </a:p>
          <a:p>
            <a:r>
              <a:rPr lang="en-US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Misc</a:t>
            </a:r>
            <a:r>
              <a: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Varying Angles and Lighting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Various sizes and resolutions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1018A18-B419-42E3-A921-0BC4E6846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262" y="231462"/>
            <a:ext cx="3197538" cy="639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1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DB7A9B8-5AE0-4325-84D0-58E1FC93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7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59F064B3-3C07-49D5-AD51-3C8EE2CB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26DE022-67C9-4E31-AAF5-FF2165B7E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33" y="893022"/>
            <a:ext cx="7607934" cy="50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0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BE35007-5346-4E25-8AA8-591DBB87D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5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7589DDA-5F03-4484-917D-713A6F7D2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1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1E4A29-1C59-4104-971B-35863BC00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0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359E25E3-49C7-4454-9B10-2DF59B568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3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43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Computer Vision  with  Convolutional Neural Networks</vt:lpstr>
      <vt:lpstr>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 with  Convolutional Neural Networks</dc:title>
  <dc:creator>Samuel David</dc:creator>
  <cp:lastModifiedBy>Samuel David</cp:lastModifiedBy>
  <cp:revision>3</cp:revision>
  <dcterms:created xsi:type="dcterms:W3CDTF">2021-08-23T23:13:27Z</dcterms:created>
  <dcterms:modified xsi:type="dcterms:W3CDTF">2021-08-24T01:08:00Z</dcterms:modified>
</cp:coreProperties>
</file>