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67" r:id="rId3"/>
    <p:sldId id="268" r:id="rId4"/>
    <p:sldId id="269" r:id="rId5"/>
    <p:sldId id="271" r:id="rId6"/>
    <p:sldId id="272" r:id="rId7"/>
    <p:sldId id="273" r:id="rId8"/>
    <p:sldId id="270" r:id="rId9"/>
    <p:sldId id="274" r:id="rId10"/>
    <p:sldId id="275" r:id="rId11"/>
    <p:sldId id="277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AAD7-C62A-4C8B-9A7D-F1CF3F1A2C0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4C1F2-D265-46AA-81E0-5AF393CDA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4C1F2-D265-46AA-81E0-5AF393CDA4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20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4C1F2-D265-46AA-81E0-5AF393CDA4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2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4C1F2-D265-46AA-81E0-5AF393CDA4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53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4C1F2-D265-46AA-81E0-5AF393CDA4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46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4C1F2-D265-46AA-81E0-5AF393CDA4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76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4C1F2-D265-46AA-81E0-5AF393CDA4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06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4C1F2-D265-46AA-81E0-5AF393CDA4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10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4C1F2-D265-46AA-81E0-5AF393CDA4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5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4C1F2-D265-46AA-81E0-5AF393CDA4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79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4C1F2-D265-46AA-81E0-5AF393CDA4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06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CCA8-D4DA-47D1-BBEF-E1A54D097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BF7D9-9293-42B8-9F6D-A5ABEF933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233CE-15AC-4B05-9497-06ACD905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1372-4F1D-4629-87DB-57AF0FC8156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05840-0C49-438A-9661-32A8518F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E862E-B9E9-424A-87BE-355D31AF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EF49-CE3D-499A-A6F2-31272E415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0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69CE-9381-40F1-AB83-DA77FF99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C151B-5CAF-4739-B382-74142BE43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3D7CA-B3A4-4F38-AA25-DD87D8EB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1372-4F1D-4629-87DB-57AF0FC8156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8A6B9-8A1B-49AB-A15A-380E05D5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C3A0D-E98B-4196-B19B-A831A56C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EF49-CE3D-499A-A6F2-31272E415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9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91B8B9-4B96-490C-9418-52A6479F4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AC5BB-8C19-4C6F-A4F5-E788A5BF0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385B2-85B3-4A4C-BA02-1858BAB70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1372-4F1D-4629-87DB-57AF0FC8156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30EC4-CA1F-419A-9997-978493500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CF458-6154-4D5F-8681-BCE6A2E3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EF49-CE3D-499A-A6F2-31272E415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4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F2D8-0FF2-4AEC-9447-357410F6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AD302-AEAC-4646-864E-1BF3F32E4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A93F4-60E9-4D25-B6D7-B83ABE42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1372-4F1D-4629-87DB-57AF0FC8156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D17A5-5C9E-49DC-8C06-B474BCF8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CC686-6A35-428F-B426-B0BD70F5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EF49-CE3D-499A-A6F2-31272E415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9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61A5-2560-4913-9248-9E69D55F4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46117-4F64-4200-A5EB-0A6C1E438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46C1C-2695-41F7-B41F-B3E37673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1372-4F1D-4629-87DB-57AF0FC8156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51AB1-9E5F-48D7-BAA8-34DDD4F17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581F-8767-4589-9C50-F22514D6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EF49-CE3D-499A-A6F2-31272E415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9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ED76A-A6CB-4F53-B9CC-AABC556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98508-7E8B-40EB-87AF-3179256ED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84803-574D-471C-BE77-46FE3F398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0B2F2-0091-44DC-8DC7-70943BD2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1372-4F1D-4629-87DB-57AF0FC8156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79E0B-5D0C-4051-9D8E-B286F239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94832-989F-47FF-B38B-A90C9F15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EF49-CE3D-499A-A6F2-31272E415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0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AB58-A26C-4ADD-A099-16AFFF1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D4E2C-CE1F-48C9-8775-12C97F940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03C20-2BCA-43E8-A1A3-8EC282F87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C6360-626C-4C30-89DE-3AB4AD7FB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AB56F-531B-41DB-B7A7-746393C1D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7563AD-0252-4290-BFA8-D1EB5C59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1372-4F1D-4629-87DB-57AF0FC8156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BD5A6D-50BB-4D45-869F-9FB1760C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77D7BD-A9EF-41A7-9C97-4B4B5893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EF49-CE3D-499A-A6F2-31272E415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0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6CCC-5ED3-48B1-9B3B-052C5EF3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94F22-7FC4-489F-9912-41AA79F9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1372-4F1D-4629-87DB-57AF0FC8156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5A6E5-1D36-4D95-A8E6-79FBED12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23A6C-CB5C-41A8-9F4C-C6421762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EF49-CE3D-499A-A6F2-31272E415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4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0251E-CC66-49BF-B20C-4D935C32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1372-4F1D-4629-87DB-57AF0FC8156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C640F8-E40B-4C04-8B24-8EABEA3A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BCBD2-AB88-4AD7-AFD8-87F48927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EF49-CE3D-499A-A6F2-31272E415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8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11820-998B-420E-8B9D-FE12711F6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2FAA8-74A7-4ED4-A943-B52D07A18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6EAD9-E6A0-4D86-9F06-6518F72D0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BB14B-477D-4D5D-83E1-BC306FCA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1372-4F1D-4629-87DB-57AF0FC8156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3FB6F-774B-4E42-987E-5F0E7EFC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609DA-634E-4A0F-9DFE-0516069B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EF49-CE3D-499A-A6F2-31272E415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1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CF68-46C6-464B-9B52-92B063F6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264203-0B23-44E1-A173-78BBEF558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15364-D6FB-4C2F-B482-4BD7824C1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7AB1B-235E-4D15-9D01-AF9DC30E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1372-4F1D-4629-87DB-57AF0FC8156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ADD86-D930-43E1-9587-E3863A20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B636E-9815-499D-8F18-1EC9E141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EF49-CE3D-499A-A6F2-31272E415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5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9A7A6-CEB2-4BC0-BDAC-ACEE8AB6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69B51-7596-425C-9ED2-44AB399CB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37304-5A7C-42AE-9A53-830D53AD5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D1372-4F1D-4629-87DB-57AF0FC8156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D2887-3BEF-42D3-949C-66346A315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20049-7F5C-4911-A3A7-D35A9EC4F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8EF49-CE3D-499A-A6F2-31272E415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6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351C-325E-40DF-9918-96AA7125B9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Food Sales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66929-F76E-45AB-BF95-FEE4C73F5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Samuel Nojadera</a:t>
            </a:r>
          </a:p>
        </p:txBody>
      </p:sp>
    </p:spTree>
    <p:extLst>
      <p:ext uri="{BB962C8B-B14F-4D97-AF65-F5344CB8AC3E}">
        <p14:creationId xmlns:p14="http://schemas.microsoft.com/office/powerpoint/2010/main" val="222648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BEEF-9448-43D0-9D00-2E53DE82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Sales Per Outlet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6B69DC6-D6BE-4952-B4E2-921640DBD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7621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42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BEEF-9448-43D0-9D00-2E53DE82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Average Sales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E520D60-6B10-4DD0-8288-B18B6C814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F2D6AB5-08E9-4A55-83C7-E235743EB2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8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4F51BF-537B-4B3F-9AA7-8BCDCD17410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Recommendations</a:t>
            </a:r>
          </a:p>
          <a:p>
            <a:pPr lvl="1"/>
            <a:r>
              <a:rPr lang="en-US" dirty="0"/>
              <a:t>Focus development on supermarkets.</a:t>
            </a:r>
          </a:p>
          <a:p>
            <a:pPr lvl="1"/>
            <a:r>
              <a:rPr lang="en-US" dirty="0"/>
              <a:t>Location tier and outlet size average out to similar sales values meaning that its effects on sales is minor.</a:t>
            </a:r>
          </a:p>
          <a:p>
            <a:r>
              <a:rPr lang="en-US" b="1" dirty="0"/>
              <a:t>Final Model Choice</a:t>
            </a:r>
          </a:p>
          <a:p>
            <a:pPr lvl="1"/>
            <a:r>
              <a:rPr lang="en-US" dirty="0"/>
              <a:t>Random Forest Regression</a:t>
            </a:r>
          </a:p>
        </p:txBody>
      </p:sp>
    </p:spTree>
    <p:extLst>
      <p:ext uri="{BB962C8B-B14F-4D97-AF65-F5344CB8AC3E}">
        <p14:creationId xmlns:p14="http://schemas.microsoft.com/office/powerpoint/2010/main" val="421210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BEEF-9448-43D0-9D00-2E53DE82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096BD-FF35-4BD8-849F-15C61C262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</a:t>
            </a:r>
          </a:p>
          <a:p>
            <a:pPr lvl="1"/>
            <a:r>
              <a:rPr lang="en-US" dirty="0"/>
              <a:t>Predict sales using regression algorithms</a:t>
            </a:r>
          </a:p>
          <a:p>
            <a:pPr lvl="1"/>
            <a:r>
              <a:rPr lang="en-US" dirty="0"/>
              <a:t>Determine the most important features that affect sales.</a:t>
            </a:r>
          </a:p>
          <a:p>
            <a:pPr lvl="1"/>
            <a:endParaRPr lang="en-US" dirty="0"/>
          </a:p>
          <a:p>
            <a:r>
              <a:rPr lang="en-US" b="1" dirty="0"/>
              <a:t>Models Used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KNN Regression</a:t>
            </a:r>
          </a:p>
          <a:p>
            <a:pPr lvl="1"/>
            <a:r>
              <a:rPr lang="en-US" dirty="0"/>
              <a:t>Random Forest Regression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3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BEEF-9448-43D0-9D00-2E53DE82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096BD-FF35-4BD8-849F-15C61C262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Null Values</a:t>
            </a:r>
          </a:p>
          <a:p>
            <a:pPr lvl="1"/>
            <a:r>
              <a:rPr lang="en-US" dirty="0"/>
              <a:t>Features:</a:t>
            </a:r>
          </a:p>
          <a:p>
            <a:pPr lvl="2"/>
            <a:r>
              <a:rPr lang="en-US" dirty="0" err="1"/>
              <a:t>Item_Weight</a:t>
            </a:r>
            <a:endParaRPr lang="en-US" dirty="0"/>
          </a:p>
          <a:p>
            <a:pPr lvl="2"/>
            <a:r>
              <a:rPr lang="en-US" dirty="0" err="1"/>
              <a:t>Outlet_Size</a:t>
            </a:r>
            <a:endParaRPr lang="en-US" dirty="0"/>
          </a:p>
          <a:p>
            <a:pPr lvl="1"/>
            <a:r>
              <a:rPr lang="en-US" dirty="0"/>
              <a:t>Dropping null values would result in dropping 5 unique outlets –  a significant portion of the dataset as there only 10 unique outlets.</a:t>
            </a:r>
          </a:p>
          <a:p>
            <a:pPr lvl="1"/>
            <a:endParaRPr lang="en-US" dirty="0"/>
          </a:p>
          <a:p>
            <a:r>
              <a:rPr lang="en-US" b="1" dirty="0"/>
              <a:t>Methods Used</a:t>
            </a:r>
          </a:p>
          <a:p>
            <a:pPr lvl="1"/>
            <a:r>
              <a:rPr lang="en-US" dirty="0" err="1"/>
              <a:t>Item_Weight</a:t>
            </a:r>
            <a:r>
              <a:rPr lang="en-US" dirty="0"/>
              <a:t>: mean</a:t>
            </a:r>
          </a:p>
          <a:p>
            <a:pPr lvl="1"/>
            <a:r>
              <a:rPr lang="en-US" dirty="0" err="1"/>
              <a:t>Outlet_Size</a:t>
            </a:r>
            <a:r>
              <a:rPr lang="en-US" dirty="0"/>
              <a:t>: mode</a:t>
            </a:r>
          </a:p>
        </p:txBody>
      </p:sp>
    </p:spTree>
    <p:extLst>
      <p:ext uri="{BB962C8B-B14F-4D97-AF65-F5344CB8AC3E}">
        <p14:creationId xmlns:p14="http://schemas.microsoft.com/office/powerpoint/2010/main" val="114825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BEEF-9448-43D0-9D00-2E53DE82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Models – Finding Optimum Parameters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4F51BF-537B-4B3F-9AA7-8BCDCD17410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Optimum Parameters for KNN and Random Forest Regression</a:t>
            </a:r>
          </a:p>
          <a:p>
            <a:pPr lvl="1"/>
            <a:r>
              <a:rPr lang="en-US" dirty="0"/>
              <a:t>KNN:</a:t>
            </a:r>
          </a:p>
          <a:p>
            <a:pPr lvl="2"/>
            <a:r>
              <a:rPr lang="en-US" dirty="0"/>
              <a:t>N Neighbors range: 1 to 500</a:t>
            </a:r>
          </a:p>
          <a:p>
            <a:pPr lvl="1"/>
            <a:r>
              <a:rPr lang="en-US" dirty="0"/>
              <a:t>Random Forest:</a:t>
            </a:r>
          </a:p>
          <a:p>
            <a:pPr lvl="2"/>
            <a:r>
              <a:rPr lang="en-US" dirty="0"/>
              <a:t>N Estimators range: 10 to 500</a:t>
            </a:r>
          </a:p>
        </p:txBody>
      </p:sp>
    </p:spTree>
    <p:extLst>
      <p:ext uri="{BB962C8B-B14F-4D97-AF65-F5344CB8AC3E}">
        <p14:creationId xmlns:p14="http://schemas.microsoft.com/office/powerpoint/2010/main" val="426520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5206227A-E9BA-4C77-BDC5-58431AB54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07" y="603034"/>
            <a:ext cx="5651932" cy="5651932"/>
          </a:xfr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7BA4A35-B664-45C1-99A5-BA23E8FE2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3034"/>
            <a:ext cx="5651932" cy="565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97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BEEF-9448-43D0-9D00-2E53DE82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Models – In Comparison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C8302E1-6317-4EFE-8F7D-67B920F8D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0986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8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BEEF-9448-43D0-9D00-2E53DE82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Models – In Comparison</a:t>
            </a:r>
          </a:p>
        </p:txBody>
      </p:sp>
      <p:pic>
        <p:nvPicPr>
          <p:cNvPr id="4" name="Picture 3" descr="Graphical user interface, chart, scatter chart&#10;&#10;Description automatically generated">
            <a:extLst>
              <a:ext uri="{FF2B5EF4-FFF2-40B4-BE49-F238E27FC236}">
                <a16:creationId xmlns:a16="http://schemas.microsoft.com/office/drawing/2014/main" id="{DCAEDB39-F080-45BA-AC35-6127B582B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0407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20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BEEF-9448-43D0-9D00-2E53DE82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Models – Feature Importance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DACE7B1F-4609-4C4D-BD39-0F58D7300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49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BEEF-9448-43D0-9D00-2E53DE82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Models – Feature Importance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4F51BF-537B-4B3F-9AA7-8BCDCD17410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Item MRP</a:t>
            </a:r>
          </a:p>
          <a:p>
            <a:pPr lvl="1"/>
            <a:r>
              <a:rPr lang="en-US" dirty="0"/>
              <a:t>It is the obvious most relevant feature.</a:t>
            </a:r>
          </a:p>
          <a:p>
            <a:pPr lvl="1"/>
            <a:endParaRPr lang="en-US" dirty="0"/>
          </a:p>
          <a:p>
            <a:r>
              <a:rPr lang="en-US" b="1" dirty="0"/>
              <a:t>Outlet Type</a:t>
            </a:r>
            <a:endParaRPr lang="en-US" dirty="0"/>
          </a:p>
          <a:p>
            <a:pPr lvl="1"/>
            <a:r>
              <a:rPr lang="en-US" dirty="0"/>
              <a:t>Affects sales at a sufficient level.</a:t>
            </a:r>
          </a:p>
          <a:p>
            <a:pPr lvl="1"/>
            <a:r>
              <a:rPr lang="en-US" dirty="0"/>
              <a:t>Actionable.</a:t>
            </a:r>
          </a:p>
        </p:txBody>
      </p:sp>
    </p:spTree>
    <p:extLst>
      <p:ext uri="{BB962C8B-B14F-4D97-AF65-F5344CB8AC3E}">
        <p14:creationId xmlns:p14="http://schemas.microsoft.com/office/powerpoint/2010/main" val="91744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197</Words>
  <Application>Microsoft Office PowerPoint</Application>
  <PresentationFormat>Widescreen</PresentationFormat>
  <Paragraphs>54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Food Sales Predictions</vt:lpstr>
      <vt:lpstr>Project Overview</vt:lpstr>
      <vt:lpstr>Data Cleaning</vt:lpstr>
      <vt:lpstr>Models – Finding Optimum Parameters</vt:lpstr>
      <vt:lpstr>PowerPoint Presentation</vt:lpstr>
      <vt:lpstr>Models – In Comparison</vt:lpstr>
      <vt:lpstr>Models – In Comparison</vt:lpstr>
      <vt:lpstr>Models – Feature Importance</vt:lpstr>
      <vt:lpstr>Models – Feature Importance</vt:lpstr>
      <vt:lpstr>Sales Per Outlet</vt:lpstr>
      <vt:lpstr>Average Sales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Sales Predictions</dc:title>
  <dc:creator>Samuel David</dc:creator>
  <cp:lastModifiedBy>Samuel David</cp:lastModifiedBy>
  <cp:revision>2</cp:revision>
  <dcterms:created xsi:type="dcterms:W3CDTF">2021-07-20T17:43:06Z</dcterms:created>
  <dcterms:modified xsi:type="dcterms:W3CDTF">2021-07-20T21:09:52Z</dcterms:modified>
</cp:coreProperties>
</file>