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225CC-2532-7844-B663-75C03C852507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C2E39-96C0-FE41-8ED6-092500F7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2E39-96C0-FE41-8ED6-092500F79B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</a:t>
            </a:r>
            <a:r>
              <a:rPr lang="en-US" baseline="0" dirty="0" smtClean="0"/>
              <a:t> the results for each post belonging to the &lt;li&gt;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2E39-96C0-FE41-8ED6-092500F79B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5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data I used to define the attributes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2E39-96C0-FE41-8ED6-092500F79B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Datafram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of the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2E39-96C0-FE41-8ED6-092500F79B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Distribution of</a:t>
            </a:r>
            <a:r>
              <a:rPr lang="en-US" baseline="0" dirty="0" smtClean="0"/>
              <a:t> the prices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2E39-96C0-FE41-8ED6-092500F79B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1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to find relationship</a:t>
            </a:r>
            <a:r>
              <a:rPr lang="en-US" baseline="0" dirty="0" smtClean="0"/>
              <a:t> between square feet, somewhat of a positive correlation, didn’t have a good amount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2E39-96C0-FE41-8ED6-092500F79B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56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</a:t>
            </a:r>
            <a:r>
              <a:rPr lang="en-US" baseline="0" dirty="0" smtClean="0"/>
              <a:t> the correlation between the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2E39-96C0-FE41-8ED6-092500F79B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 price per Neighborhood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2E39-96C0-FE41-8ED6-092500F79B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Craigslist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Manhattan Apartments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3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BeautifulSoup</a:t>
            </a:r>
            <a:r>
              <a:rPr lang="en-US" dirty="0" smtClean="0"/>
              <a:t> was used to scrape data</a:t>
            </a:r>
          </a:p>
          <a:p>
            <a:r>
              <a:rPr lang="en-US" dirty="0" smtClean="0"/>
              <a:t>Found the number of posts on each page to be 120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9-10-14 at 3.29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926443"/>
            <a:ext cx="7848600" cy="204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9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 </a:t>
            </a:r>
            <a:endParaRPr lang="en-US" dirty="0"/>
          </a:p>
        </p:txBody>
      </p:sp>
      <p:pic>
        <p:nvPicPr>
          <p:cNvPr id="4" name="Content Placeholder 3" descr="Screen Shot 2019-10-14 at 3.56.2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r="19"/>
          <a:stretch>
            <a:fillRect/>
          </a:stretch>
        </p:blipFill>
        <p:spPr>
          <a:xfrm>
            <a:off x="457200" y="1799772"/>
            <a:ext cx="8229600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720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Found the attributes for:</a:t>
            </a:r>
          </a:p>
          <a:p>
            <a:pPr lvl="1"/>
            <a:r>
              <a:rPr lang="en-US" dirty="0" smtClean="0"/>
              <a:t>Time Posted </a:t>
            </a:r>
          </a:p>
          <a:p>
            <a:pPr lvl="1"/>
            <a:r>
              <a:rPr lang="en-US" dirty="0" smtClean="0"/>
              <a:t>Neighborhoods</a:t>
            </a:r>
          </a:p>
          <a:p>
            <a:pPr lvl="1"/>
            <a:r>
              <a:rPr lang="en-US" dirty="0" smtClean="0"/>
              <a:t>Number of bedrooms</a:t>
            </a:r>
          </a:p>
          <a:p>
            <a:pPr lvl="1"/>
            <a:r>
              <a:rPr lang="en-US" dirty="0" smtClean="0"/>
              <a:t>Square Feet</a:t>
            </a:r>
          </a:p>
          <a:p>
            <a:pPr lvl="1"/>
            <a:r>
              <a:rPr lang="en-US" dirty="0" smtClean="0"/>
              <a:t>URL </a:t>
            </a:r>
          </a:p>
          <a:p>
            <a:pPr lvl="1"/>
            <a:r>
              <a:rPr lang="en-US" dirty="0" smtClean="0"/>
              <a:t>Price</a:t>
            </a:r>
            <a:endParaRPr lang="en-US" dirty="0"/>
          </a:p>
        </p:txBody>
      </p:sp>
      <p:pic>
        <p:nvPicPr>
          <p:cNvPr id="4" name="Picture 3" descr="Screen Shot 2019-10-14 at 4.02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99" y="2016816"/>
            <a:ext cx="5261429" cy="4245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46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overview of the data that was scraped </a:t>
            </a:r>
          </a:p>
          <a:p>
            <a:endParaRPr lang="en-US" dirty="0"/>
          </a:p>
        </p:txBody>
      </p:sp>
      <p:pic>
        <p:nvPicPr>
          <p:cNvPr id="4" name="Picture 3" descr="Screen Shot 2019-10-14 at 7.3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97" y="2250960"/>
            <a:ext cx="7431715" cy="3044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94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of Manhattan apartment listing prices</a:t>
            </a:r>
          </a:p>
          <a:p>
            <a:endParaRPr lang="en-US" dirty="0"/>
          </a:p>
        </p:txBody>
      </p:sp>
      <p:pic>
        <p:nvPicPr>
          <p:cNvPr id="4" name="Picture 3" descr="Histogram_of_overall_pri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04" y="2120622"/>
            <a:ext cx="6559393" cy="3935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421027" y="6126163"/>
            <a:ext cx="2301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Histogram of Overall Prices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360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Content Placeholder 3" descr="scatterplot_of_squarefootage_pric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>
          <a:xfrm>
            <a:off x="593276" y="1600200"/>
            <a:ext cx="8229600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397213" y="6328619"/>
            <a:ext cx="2839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Scatterplot for Price versus Square Feet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692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52"/>
            <a:ext cx="8229600" cy="1600200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Content Placeholder 3" descr="scatterplot_with_linebf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>
          <a:xfrm>
            <a:off x="1001822" y="2014123"/>
            <a:ext cx="7140357" cy="39269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 Shot 2019-10-14 at 8.30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921705"/>
            <a:ext cx="4838700" cy="142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397213" y="6102810"/>
            <a:ext cx="3211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Regression plot for Price versus Square Feet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260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6" name="Content Placeholder 5" descr="Prices_by_neighborhood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0" b="4170"/>
          <a:stretch>
            <a:fillRect/>
          </a:stretch>
        </p:blipFill>
        <p:spPr>
          <a:xfrm>
            <a:off x="457200" y="1509478"/>
            <a:ext cx="8229600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509552" y="6328619"/>
            <a:ext cx="4124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Bar graph for the base Price of Manhattan Neighborhoods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912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167</Words>
  <Application>Microsoft Macintosh PowerPoint</Application>
  <PresentationFormat>On-screen Show (4:3)</PresentationFormat>
  <Paragraphs>40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Web Scraping Craigslist </vt:lpstr>
      <vt:lpstr>Getting the Data</vt:lpstr>
      <vt:lpstr>Getting the Data </vt:lpstr>
      <vt:lpstr>Getting the Data </vt:lpstr>
      <vt:lpstr>Getting the Data</vt:lpstr>
      <vt:lpstr>Data Analysis</vt:lpstr>
      <vt:lpstr>Data Analysis</vt:lpstr>
      <vt:lpstr>Data Analysis</vt:lpstr>
      <vt:lpstr>Data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Craigslist </dc:title>
  <dc:creator>Samuel Odulaja</dc:creator>
  <cp:lastModifiedBy>Samuel Odulaja</cp:lastModifiedBy>
  <cp:revision>17</cp:revision>
  <cp:lastPrinted>2019-10-14T19:37:56Z</cp:lastPrinted>
  <dcterms:created xsi:type="dcterms:W3CDTF">2019-10-14T19:13:58Z</dcterms:created>
  <dcterms:modified xsi:type="dcterms:W3CDTF">2019-10-15T03:12:28Z</dcterms:modified>
</cp:coreProperties>
</file>