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39F80-DBCE-4FFA-ADA2-DD3417F50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20F5EC-4F32-4BEF-A3F0-258C62F16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FDCE4A-6194-4265-A095-7F4380C4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3235-6128-47FC-B774-32CDACA739BE}" type="datetimeFigureOut">
              <a:rPr lang="es-GT" smtClean="0"/>
              <a:t>5/09/2021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270026-5F1A-4383-9E0F-872961DB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A8E051-DFAE-4EDA-A918-3042AE37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5EA9-7B4E-4A0F-B75F-ED496CA81BC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106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361C7-EF38-4D7C-90B7-4B4FE4F5B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506599-921F-4589-A7D1-E652D7D68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DFA3AD-D05D-4129-A6BC-24871EB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3235-6128-47FC-B774-32CDACA739BE}" type="datetimeFigureOut">
              <a:rPr lang="es-GT" smtClean="0"/>
              <a:t>5/09/2021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60BEC2-F868-40B0-94C4-FFCECA04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F9815C-6EB4-4EA9-939C-B4554988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5EA9-7B4E-4A0F-B75F-ED496CA81BC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7559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0B9C99-8D65-4D84-B2B8-7D8B0E0F59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8CF18C-5E16-4F14-AB93-DA086DFCE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118BE0-02CA-4D9C-894B-17F02EDEB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3235-6128-47FC-B774-32CDACA739BE}" type="datetimeFigureOut">
              <a:rPr lang="es-GT" smtClean="0"/>
              <a:t>5/09/2021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CBE461-2EC2-4134-93F9-6A3E39D8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B861E9-2A33-4E3B-8CFF-EED90823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5EA9-7B4E-4A0F-B75F-ED496CA81BC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7022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5C8FE-0A00-4CB1-830C-5D3BFACD9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F12E2E-1C1A-4588-B8E0-6B9447C38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92BF9B-179E-4EC0-A7BC-0D4A9B66F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3235-6128-47FC-B774-32CDACA739BE}" type="datetimeFigureOut">
              <a:rPr lang="es-GT" smtClean="0"/>
              <a:t>5/09/2021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305FF6-2974-4FC0-A005-672B3FAA5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52EB6A-EF61-405C-A12F-E907EAD5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5EA9-7B4E-4A0F-B75F-ED496CA81BC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9435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CED51-B934-4BFE-B770-C954D0A7A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DDA918-4E54-4F0B-A2EA-C821B13A3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7A8B5A-47FB-4C64-8239-3B36AB351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3235-6128-47FC-B774-32CDACA739BE}" type="datetimeFigureOut">
              <a:rPr lang="es-GT" smtClean="0"/>
              <a:t>5/09/2021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C94868-27E6-40A5-B572-659E29219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5631D3-89A9-4A87-828F-431111E8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5EA9-7B4E-4A0F-B75F-ED496CA81BC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5148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52642-9A67-43F6-9256-7FEAEC42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3AC27C-C538-4BFF-9C86-4266B1F89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C7DB80-9B1F-45D4-B5E8-E4B43E389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AE1065-6220-4A1B-BA1C-E883EF32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3235-6128-47FC-B774-32CDACA739BE}" type="datetimeFigureOut">
              <a:rPr lang="es-GT" smtClean="0"/>
              <a:t>5/09/2021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148033-D73F-4137-AA09-11C946DC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12D633-0FC7-48B6-BCF9-B21722C6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5EA9-7B4E-4A0F-B75F-ED496CA81BC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3269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77F3F-C1E2-484F-A764-79024185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E924BC-A32B-4F0F-A5D0-DBBB5F2F9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BE0E09-A2FC-428E-9F72-F8BCED674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92969AD-0F77-41DF-B45D-E1D3CA631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716476-B811-4595-9FB9-8FBFA2FFE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6D4E36-5454-4761-8598-7A07D9EC8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3235-6128-47FC-B774-32CDACA739BE}" type="datetimeFigureOut">
              <a:rPr lang="es-GT" smtClean="0"/>
              <a:t>5/09/2021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CD9C080-815C-4860-B2F7-316614073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3121EC-76CA-486E-B06C-0B071801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5EA9-7B4E-4A0F-B75F-ED496CA81BC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4090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90BE7-F7D7-4424-929E-6BFC569F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214BAD8-624F-4813-8AB1-E268393C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3235-6128-47FC-B774-32CDACA739BE}" type="datetimeFigureOut">
              <a:rPr lang="es-GT" smtClean="0"/>
              <a:t>5/09/2021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6B84D8-A55C-4A1A-91F0-6684BA05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CF18B1-0161-43D2-B123-EE21DA18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5EA9-7B4E-4A0F-B75F-ED496CA81BC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689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E78BD6A-7DE1-4AAC-B33B-0D44241B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3235-6128-47FC-B774-32CDACA739BE}" type="datetimeFigureOut">
              <a:rPr lang="es-GT" smtClean="0"/>
              <a:t>5/09/2021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6A63A1-7D40-4357-8E28-104B8ABC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1C196F-F8FD-462C-9F19-7BB678EB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5EA9-7B4E-4A0F-B75F-ED496CA81BC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7967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FD655-1940-483E-82C6-A687CC954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EFA197-49E5-4BBC-8F26-59A8AA88B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EF75FF-96D7-4475-ABD1-C098E8DCD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D2E784-4905-437B-9AD8-0B8B4881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3235-6128-47FC-B774-32CDACA739BE}" type="datetimeFigureOut">
              <a:rPr lang="es-GT" smtClean="0"/>
              <a:t>5/09/2021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E10DB2-E322-4E07-BD03-D138B701F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5E6787-449D-4D5B-8727-C5C2F364F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5EA9-7B4E-4A0F-B75F-ED496CA81BC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7897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6DB55-67D3-4A8D-81F8-69D40D1DA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596340D-E9D9-4C13-BD69-ADED73194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99F833-2C2A-4D3E-8823-A8EBCF4CF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C1F6F5-EFA7-425B-972D-D4ABD0AD9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3235-6128-47FC-B774-32CDACA739BE}" type="datetimeFigureOut">
              <a:rPr lang="es-GT" smtClean="0"/>
              <a:t>5/09/2021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28387C-D68E-4DEF-9E9F-C84D6C480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745E5A-D9E9-4D61-B653-03D47CCB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5EA9-7B4E-4A0F-B75F-ED496CA81BC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2751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8A45935-A077-42E7-9F24-DAB2904F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B5504A-8C98-49BB-9810-CC7618AFF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FC8349-D3F9-4B46-9683-88E7A88A4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53235-6128-47FC-B774-32CDACA739BE}" type="datetimeFigureOut">
              <a:rPr lang="es-GT" smtClean="0"/>
              <a:t>5/09/2021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63795F-3142-4FF0-9DF1-F5331544A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079968-FFE2-4F2B-BCF2-44A496911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35EA9-7B4E-4A0F-B75F-ED496CA81BC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3965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5D33821E-B953-49DC-B14F-A55D03457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71" y="367603"/>
            <a:ext cx="5957657" cy="3061397"/>
          </a:xfrm>
          <a:prstGeom prst="rect">
            <a:avLst/>
          </a:prstGeom>
        </p:spPr>
      </p:pic>
      <p:pic>
        <p:nvPicPr>
          <p:cNvPr id="15" name="Imagen 14" descr="Dibujo de personaje amarillo&#10;&#10;Descripción generada automáticamente con confianza media">
            <a:extLst>
              <a:ext uri="{FF2B5EF4-FFF2-40B4-BE49-F238E27FC236}">
                <a16:creationId xmlns:a16="http://schemas.microsoft.com/office/drawing/2014/main" id="{F45EC746-B082-4E51-84EF-7BBC4278B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18" y="3705225"/>
            <a:ext cx="28765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4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A673FF-285B-488B-AB31-283EA8E16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s-GT" sz="4800" dirty="0">
                <a:solidFill>
                  <a:schemeClr val="bg1"/>
                </a:solidFill>
              </a:rPr>
              <a:t>Pantalla de bienvenida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Marcador de contenido 5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9F9930FC-85F3-42BF-924E-74D800286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56" y="3382963"/>
            <a:ext cx="2794000" cy="2794000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9F5865A-D2CE-4C4F-A747-B067E1D3B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380" y="903730"/>
            <a:ext cx="5963076" cy="447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90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A2A43FA6-03E9-4179-809C-11B9789FF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87003"/>
            <a:ext cx="7047923" cy="547975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3B12044-6C5C-49C4-9839-46D7CB3CB89F}"/>
              </a:ext>
            </a:extLst>
          </p:cNvPr>
          <p:cNvSpPr txBox="1"/>
          <p:nvPr/>
        </p:nvSpPr>
        <p:spPr>
          <a:xfrm>
            <a:off x="9279658" y="3410397"/>
            <a:ext cx="2716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800" dirty="0">
                <a:solidFill>
                  <a:schemeClr val="bg1"/>
                </a:solidFill>
              </a:rPr>
              <a:t>Pantalla de menú</a:t>
            </a:r>
          </a:p>
        </p:txBody>
      </p:sp>
      <p:pic>
        <p:nvPicPr>
          <p:cNvPr id="17" name="Imagen 16" descr="Logotipo&#10;&#10;Descripción generada automáticamente">
            <a:extLst>
              <a:ext uri="{FF2B5EF4-FFF2-40B4-BE49-F238E27FC236}">
                <a16:creationId xmlns:a16="http://schemas.microsoft.com/office/drawing/2014/main" id="{093A5B64-ED21-47FA-9135-439876783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448" y="4005366"/>
            <a:ext cx="28765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5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B49DF3-6D67-4624-823B-F54CD180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anchor="b">
            <a:normAutofit/>
          </a:bodyPr>
          <a:lstStyle/>
          <a:p>
            <a:r>
              <a:rPr lang="es-GT" sz="4800" dirty="0">
                <a:solidFill>
                  <a:schemeClr val="bg1"/>
                </a:solidFill>
              </a:rPr>
              <a:t>Pantalla de nuevo usuario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1AEEA42F-0EBA-4C35-B05C-A5FE8626D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2" y="3429000"/>
            <a:ext cx="2741613" cy="2741613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351F7B8-8341-434B-A2D4-509F87E06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595" y="1538608"/>
            <a:ext cx="4877841" cy="378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2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E03D439-9BFA-4A5F-92ED-796A9520E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75955"/>
            <a:ext cx="7047923" cy="5101854"/>
          </a:xfrm>
          <a:prstGeom prst="rect">
            <a:avLst/>
          </a:prstGeom>
        </p:spPr>
      </p:pic>
      <p:grpSp>
        <p:nvGrpSpPr>
          <p:cNvPr id="21" name="Group 1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46C8BA62-E6B1-4DC6-A5A1-BEDF20B84873}"/>
              </a:ext>
            </a:extLst>
          </p:cNvPr>
          <p:cNvSpPr txBox="1"/>
          <p:nvPr/>
        </p:nvSpPr>
        <p:spPr>
          <a:xfrm>
            <a:off x="9791700" y="3228975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 err="1">
                <a:solidFill>
                  <a:schemeClr val="bg1"/>
                </a:solidFill>
              </a:rPr>
              <a:t>Login</a:t>
            </a:r>
            <a:r>
              <a:rPr lang="es-GT" dirty="0">
                <a:solidFill>
                  <a:schemeClr val="bg1"/>
                </a:solidFill>
              </a:rPr>
              <a:t> de usuario</a:t>
            </a:r>
          </a:p>
        </p:txBody>
      </p:sp>
      <p:pic>
        <p:nvPicPr>
          <p:cNvPr id="8" name="Imagen 7" descr="Dibujo animado de un animal con la boca abierta&#10;&#10;Descripción generada automáticamente con confianza baja">
            <a:extLst>
              <a:ext uri="{FF2B5EF4-FFF2-40B4-BE49-F238E27FC236}">
                <a16:creationId xmlns:a16="http://schemas.microsoft.com/office/drawing/2014/main" id="{9EACABF5-B2C3-47FF-8A53-726E1300B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940" y="3845347"/>
            <a:ext cx="28765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51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ECA508-DD3C-4670-9800-893C644F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s-GT" sz="4800" dirty="0">
                <a:solidFill>
                  <a:schemeClr val="bg1"/>
                </a:solidFill>
              </a:rPr>
              <a:t>Tablero de juego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Marcador de contenido 6" descr="Dibujo animado de un animal con la boca abierta&#10;&#10;Descripción generada automáticamente con confianza baja">
            <a:extLst>
              <a:ext uri="{FF2B5EF4-FFF2-40B4-BE49-F238E27FC236}">
                <a16:creationId xmlns:a16="http://schemas.microsoft.com/office/drawing/2014/main" id="{6056555D-0549-490B-BE4D-E16ECF61C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56" y="3382963"/>
            <a:ext cx="2794000" cy="2794000"/>
          </a:xfr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F25AB6E-07FE-47FD-9C7E-E78C39912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126" y="903730"/>
            <a:ext cx="4427583" cy="447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35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690354-0E13-4C42-A7B7-A72F514D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s-GT" sz="4800" dirty="0">
                <a:solidFill>
                  <a:schemeClr val="bg1"/>
                </a:solidFill>
              </a:rPr>
              <a:t>Juego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Marcador de contenido 6" descr="Logotipo&#10;&#10;Descripción generada automáticamente">
            <a:extLst>
              <a:ext uri="{FF2B5EF4-FFF2-40B4-BE49-F238E27FC236}">
                <a16:creationId xmlns:a16="http://schemas.microsoft.com/office/drawing/2014/main" id="{88BF0663-D7F4-493A-94A5-C4FB3782E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56" y="3382963"/>
            <a:ext cx="2794000" cy="2794000"/>
          </a:xfr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E006E26-EFB7-4BFD-B31C-1FA1E5378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126" y="903730"/>
            <a:ext cx="4427583" cy="447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494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17</Words>
  <Application>Microsoft Office PowerPoint</Application>
  <PresentationFormat>Panorámica</PresentationFormat>
  <Paragraphs>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Pantalla de bienvenida</vt:lpstr>
      <vt:lpstr>Presentación de PowerPoint</vt:lpstr>
      <vt:lpstr>Pantalla de nuevo usuario</vt:lpstr>
      <vt:lpstr>Presentación de PowerPoint</vt:lpstr>
      <vt:lpstr>Tablero de juego</vt:lpstr>
      <vt:lpstr>Juego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Samuel Ortiz</dc:creator>
  <cp:lastModifiedBy>Samuel Ortiz</cp:lastModifiedBy>
  <cp:revision>1</cp:revision>
  <dcterms:created xsi:type="dcterms:W3CDTF">2021-09-06T04:57:44Z</dcterms:created>
  <dcterms:modified xsi:type="dcterms:W3CDTF">2021-09-06T05:23:07Z</dcterms:modified>
</cp:coreProperties>
</file>