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62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0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91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2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3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24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0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5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2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9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33A36-791A-4FA8-8663-39E1EBAC0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2008E-9F14-402D-9C6D-73E34258E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122363"/>
            <a:ext cx="5638801" cy="2387600"/>
          </a:xfrm>
        </p:spPr>
        <p:txBody>
          <a:bodyPr>
            <a:normAutofit/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AA155-9975-4D96-9DCC-C34A62FB7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602038"/>
            <a:ext cx="5638801" cy="1655762"/>
          </a:xfrm>
        </p:spPr>
        <p:txBody>
          <a:bodyPr>
            <a:normAutofit/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33A36-791A-4FA8-8663-39E1EBAC0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2008E-9F14-402D-9C6D-73E34258E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122363"/>
            <a:ext cx="5638801" cy="2387600"/>
          </a:xfrm>
        </p:spPr>
        <p:txBody>
          <a:bodyPr>
            <a:normAutofit/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AA155-9975-4D96-9DCC-C34A62FB7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602038"/>
            <a:ext cx="5638801" cy="1655762"/>
          </a:xfrm>
        </p:spPr>
        <p:txBody>
          <a:bodyPr>
            <a:normAutofit/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5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33A36-791A-4FA8-8663-39E1EBAC0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2008E-9F14-402D-9C6D-73E34258E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122363"/>
            <a:ext cx="5638801" cy="2387600"/>
          </a:xfrm>
        </p:spPr>
        <p:txBody>
          <a:bodyPr>
            <a:normAutofit/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AA155-9975-4D96-9DCC-C34A62FB7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602038"/>
            <a:ext cx="5638801" cy="1655762"/>
          </a:xfrm>
        </p:spPr>
        <p:txBody>
          <a:bodyPr>
            <a:normAutofit/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50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33A36-791A-4FA8-8663-39E1EBAC0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2008E-9F14-402D-9C6D-73E34258E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122363"/>
            <a:ext cx="5638801" cy="2387600"/>
          </a:xfrm>
        </p:spPr>
        <p:txBody>
          <a:bodyPr>
            <a:normAutofit/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AA155-9975-4D96-9DCC-C34A62FB7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602038"/>
            <a:ext cx="5638801" cy="1655762"/>
          </a:xfrm>
        </p:spPr>
        <p:txBody>
          <a:bodyPr>
            <a:normAutofit/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82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33A36-791A-4FA8-8663-39E1EBAC0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2008E-9F14-402D-9C6D-73E34258E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122363"/>
            <a:ext cx="5638801" cy="2387600"/>
          </a:xfrm>
        </p:spPr>
        <p:txBody>
          <a:bodyPr>
            <a:normAutofit/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AA155-9975-4D96-9DCC-C34A62FB7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602038"/>
            <a:ext cx="5638801" cy="1655762"/>
          </a:xfrm>
        </p:spPr>
        <p:txBody>
          <a:bodyPr>
            <a:normAutofit/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2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33A36-791A-4FA8-8663-39E1EBAC0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2008E-9F14-402D-9C6D-73E34258E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122363"/>
            <a:ext cx="5638801" cy="2387600"/>
          </a:xfrm>
        </p:spPr>
        <p:txBody>
          <a:bodyPr>
            <a:normAutofit/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AA155-9975-4D96-9DCC-C34A62FB7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602038"/>
            <a:ext cx="5638801" cy="1655762"/>
          </a:xfrm>
        </p:spPr>
        <p:txBody>
          <a:bodyPr>
            <a:normAutofit/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38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A963-7799-460D-B54F-1CED28AF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AB25-D1BF-4C70-9DFE-FB1F04477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66353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RightStep">
      <a:dk1>
        <a:srgbClr val="000000"/>
      </a:dk1>
      <a:lt1>
        <a:srgbClr val="FFFFFF"/>
      </a:lt1>
      <a:dk2>
        <a:srgbClr val="412425"/>
      </a:dk2>
      <a:lt2>
        <a:srgbClr val="E3E8E2"/>
      </a:lt2>
      <a:accent1>
        <a:srgbClr val="BC29E7"/>
      </a:accent1>
      <a:accent2>
        <a:srgbClr val="D517B0"/>
      </a:accent2>
      <a:accent3>
        <a:srgbClr val="E72973"/>
      </a:accent3>
      <a:accent4>
        <a:srgbClr val="D51C17"/>
      </a:accent4>
      <a:accent5>
        <a:srgbClr val="E77D29"/>
      </a:accent5>
      <a:accent6>
        <a:srgbClr val="BAA314"/>
      </a:accent6>
      <a:hlink>
        <a:srgbClr val="398CAB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Seaford</vt:lpstr>
      <vt:lpstr>LevelVTI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Parkin</dc:creator>
  <cp:lastModifiedBy>Samuel Parkin</cp:lastModifiedBy>
  <cp:revision>3</cp:revision>
  <dcterms:created xsi:type="dcterms:W3CDTF">2021-06-08T04:24:53Z</dcterms:created>
  <dcterms:modified xsi:type="dcterms:W3CDTF">2021-06-08T05:12:02Z</dcterms:modified>
</cp:coreProperties>
</file>