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2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>
        <p:scale>
          <a:sx n="100" d="100"/>
          <a:sy n="100" d="100"/>
        </p:scale>
        <p:origin x="-568" y="-136"/>
      </p:cViewPr>
      <p:guideLst>
        <p:guide orient="horz" pos="2117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6/9/21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  <a:endParaRPr lang="en-AU" sz="9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  <a:endParaRPr lang="en-AU" sz="9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  <a:endParaRPr lang="en-AU" sz="900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C9A63EC-2279-4DA5-9EA5-C39900D86633}"/>
              </a:ext>
            </a:extLst>
          </p:cNvPr>
          <p:cNvSpPr/>
          <p:nvPr/>
        </p:nvSpPr>
        <p:spPr>
          <a:xfrm>
            <a:off x="4114800" y="1211419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001 Private Water Hedge </a:t>
            </a:r>
            <a:r>
              <a:rPr lang="en-AU" sz="1050" b="1" dirty="0" smtClean="0">
                <a:solidFill>
                  <a:schemeClr val="bg1"/>
                </a:solidFill>
              </a:rPr>
              <a:t>Sales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C6ED4EA-C861-45A2-9BF2-6E7EB1C5DF96}"/>
              </a:ext>
            </a:extLst>
          </p:cNvPr>
          <p:cNvSpPr/>
          <p:nvPr/>
        </p:nvSpPr>
        <p:spPr>
          <a:xfrm>
            <a:off x="4114800" y="1570110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</a:t>
            </a:r>
            <a:r>
              <a:rPr lang="en-AU" sz="1050" b="1" dirty="0" smtClean="0">
                <a:solidFill>
                  <a:schemeClr val="bg1"/>
                </a:solidFill>
              </a:rPr>
              <a:t>Sales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38EB5B-2572-4B84-AB8A-361511072402}"/>
              </a:ext>
            </a:extLst>
          </p:cNvPr>
          <p:cNvSpPr/>
          <p:nvPr/>
        </p:nvSpPr>
        <p:spPr>
          <a:xfrm>
            <a:off x="4114800" y="1928801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</a:t>
            </a:r>
            <a:r>
              <a:rPr lang="en-AU" sz="1050" b="1" dirty="0" smtClean="0">
                <a:solidFill>
                  <a:schemeClr val="bg1"/>
                </a:solidFill>
              </a:rPr>
              <a:t>Sales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332975"/>
            <a:ext cx="408648" cy="36269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5468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</a:t>
            </a:r>
            <a:r>
              <a:rPr lang="en-AU" sz="1050" b="1" dirty="0" smtClean="0">
                <a:solidFill>
                  <a:schemeClr val="bg1"/>
                </a:solidFill>
              </a:rPr>
              <a:t>Soft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</a:t>
            </a:r>
            <a:r>
              <a:rPr lang="mr-IN" sz="1050" b="1" dirty="0">
                <a:solidFill>
                  <a:schemeClr val="bg1"/>
                </a:solidFill>
              </a:rPr>
              <a:t>–</a:t>
            </a:r>
            <a:r>
              <a:rPr lang="en-AU" sz="1050" b="1" dirty="0">
                <a:solidFill>
                  <a:schemeClr val="bg1"/>
                </a:solidFill>
              </a:rPr>
              <a:t> Soft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</a:t>
            </a:r>
            <a:r>
              <a:rPr lang="en-AU" sz="1050" b="1" dirty="0" smtClean="0">
                <a:solidFill>
                  <a:schemeClr val="bg1"/>
                </a:solidFill>
              </a:rPr>
              <a:t>Hard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35033F43-3346-4BB3-AEE8-01FDDAFD051E}"/>
              </a:ext>
            </a:extLst>
          </p:cNvPr>
          <p:cNvSpPr/>
          <p:nvPr/>
        </p:nvSpPr>
        <p:spPr>
          <a:xfrm>
            <a:off x="6572840" y="19585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</a:t>
            </a:r>
            <a:r>
              <a:rPr lang="mr-IN" sz="1050" b="1" dirty="0">
                <a:solidFill>
                  <a:schemeClr val="bg1"/>
                </a:solidFill>
              </a:rPr>
              <a:t>–</a:t>
            </a:r>
            <a:r>
              <a:rPr lang="en-AU" sz="1050" b="1" dirty="0">
                <a:solidFill>
                  <a:schemeClr val="bg1"/>
                </a:solidFill>
              </a:rPr>
              <a:t> </a:t>
            </a:r>
            <a:r>
              <a:rPr lang="en-AU" sz="1050" b="1" dirty="0" smtClean="0">
                <a:solidFill>
                  <a:schemeClr val="bg1"/>
                </a:solidFill>
              </a:rPr>
              <a:t>Soft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14602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xmlns="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332975"/>
            <a:ext cx="165691" cy="6759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xmlns="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603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xmlns="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91666"/>
            <a:ext cx="169753" cy="1532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 flipV="1">
            <a:off x="6407149" y="2048780"/>
            <a:ext cx="165691" cy="15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Chemical </a:t>
            </a:r>
            <a:r>
              <a:rPr lang="en-US" sz="1050" b="1" dirty="0" smtClean="0">
                <a:solidFill>
                  <a:schemeClr val="bg1"/>
                </a:solidFill>
              </a:rPr>
              <a:t>Costs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>
                <a:solidFill>
                  <a:schemeClr val="bg1"/>
                </a:solidFill>
              </a:rPr>
              <a:t>Facility </a:t>
            </a:r>
            <a:r>
              <a:rPr lang="en-AU" sz="1050" b="1" smtClean="0">
                <a:solidFill>
                  <a:schemeClr val="bg1"/>
                </a:solidFill>
              </a:rPr>
              <a:t>Costs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</a:t>
            </a:r>
            <a:r>
              <a:rPr lang="en-AU" sz="1050" b="1" dirty="0" smtClean="0">
                <a:solidFill>
                  <a:schemeClr val="bg1"/>
                </a:solidFill>
              </a:rPr>
              <a:t>Costs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</a:t>
            </a:r>
            <a:r>
              <a:rPr lang="en-AU" sz="1050" b="1" dirty="0" smtClean="0">
                <a:solidFill>
                  <a:schemeClr val="bg1"/>
                </a:solidFill>
              </a:rPr>
              <a:t>Costs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xmlns="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9F7E7B4E-0523-44F6-B5D5-CB12952EBEBC}"/>
              </a:ext>
            </a:extLst>
          </p:cNvPr>
          <p:cNvSpPr/>
          <p:nvPr/>
        </p:nvSpPr>
        <p:spPr>
          <a:xfrm>
            <a:off x="3772911" y="5021389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</a:t>
            </a:r>
            <a:r>
              <a:rPr lang="en-AU" sz="1050" b="1" dirty="0" smtClean="0">
                <a:solidFill>
                  <a:schemeClr val="bg1"/>
                </a:solidFill>
              </a:rPr>
              <a:t>)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</a:t>
            </a:r>
            <a:r>
              <a:rPr lang="en-AU" sz="1050" b="1" dirty="0" err="1">
                <a:solidFill>
                  <a:schemeClr val="bg1"/>
                </a:solidFill>
              </a:rPr>
              <a:t>Exp</a:t>
            </a:r>
            <a:r>
              <a:rPr lang="en-AU" sz="1050" b="1" dirty="0">
                <a:solidFill>
                  <a:schemeClr val="bg1"/>
                </a:solidFill>
              </a:rPr>
              <a:t> (002) - </a:t>
            </a:r>
            <a:r>
              <a:rPr lang="en-AU" sz="1050" b="1" dirty="0" smtClean="0">
                <a:solidFill>
                  <a:schemeClr val="bg1"/>
                </a:solidFill>
              </a:rPr>
              <a:t>Heating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</a:t>
            </a:r>
            <a:r>
              <a:rPr lang="en-AU" sz="1050" b="1" dirty="0" err="1">
                <a:solidFill>
                  <a:schemeClr val="bg1"/>
                </a:solidFill>
              </a:rPr>
              <a:t>Exp</a:t>
            </a:r>
            <a:r>
              <a:rPr lang="en-AU" sz="1050" b="1" dirty="0">
                <a:solidFill>
                  <a:schemeClr val="bg1"/>
                </a:solidFill>
              </a:rPr>
              <a:t> (002) - </a:t>
            </a:r>
            <a:r>
              <a:rPr lang="en-AU" sz="1050" b="1" dirty="0" smtClean="0">
                <a:solidFill>
                  <a:schemeClr val="bg1"/>
                </a:solidFill>
              </a:rPr>
              <a:t>Electricity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xmlns="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xmlns="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</a:t>
            </a:r>
            <a:r>
              <a:rPr lang="en-AU" sz="900" b="1" dirty="0" smtClean="0">
                <a:solidFill>
                  <a:schemeClr val="bg1"/>
                </a:solidFill>
              </a:rPr>
              <a:t>)</a:t>
            </a:r>
            <a:endParaRPr lang="en-AU" sz="900" b="1" dirty="0">
              <a:solidFill>
                <a:schemeClr val="bg1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xmlns="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xmlns="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</a:t>
            </a:r>
            <a:r>
              <a:rPr lang="en-AU" sz="1050" b="1" dirty="0" smtClean="0">
                <a:solidFill>
                  <a:schemeClr val="bg1"/>
                </a:solidFill>
              </a:rPr>
              <a:t>)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15198</TotalTime>
  <Words>127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Samuel Prince</cp:lastModifiedBy>
  <cp:revision>38</cp:revision>
  <dcterms:created xsi:type="dcterms:W3CDTF">2020-04-12T13:23:13Z</dcterms:created>
  <dcterms:modified xsi:type="dcterms:W3CDTF">2021-06-10T04:35:38Z</dcterms:modified>
</cp:coreProperties>
</file>