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5D-4131-BCAF-54CF40B8D1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5D-4131-BCAF-54CF40B8D13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5D-4131-BCAF-54CF40B8D13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C5D-4131-BCAF-54CF40B8D13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C5D-4131-BCAF-54CF40B8D135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C5D-4131-BCAF-54CF40B8D135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C5D-4131-BCAF-54CF40B8D135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C5D-4131-BCAF-54CF40B8D135}"/>
              </c:ext>
            </c:extLst>
          </c:dPt>
          <c:dPt>
            <c:idx val="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C5D-4131-BCAF-54CF40B8D135}"/>
              </c:ext>
            </c:extLst>
          </c:dPt>
          <c:cat>
            <c:strRef>
              <c:f>Sheet2!$B$2:$B$10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cat>
          <c:val>
            <c:numRef>
              <c:f>Sheet2!$I$2:$I$10</c:f>
              <c:numCache>
                <c:formatCode>General</c:formatCode>
                <c:ptCount val="9"/>
                <c:pt idx="0">
                  <c:v>4.0443787195755201</c:v>
                </c:pt>
                <c:pt idx="1">
                  <c:v>7.0067381284858801</c:v>
                </c:pt>
                <c:pt idx="2">
                  <c:v>3.0291060349394301</c:v>
                </c:pt>
                <c:pt idx="3">
                  <c:v>3.0660248170134001</c:v>
                </c:pt>
                <c:pt idx="4">
                  <c:v>2.5865364347842799</c:v>
                </c:pt>
                <c:pt idx="5">
                  <c:v>5.9467899922825804</c:v>
                </c:pt>
                <c:pt idx="6">
                  <c:v>40.6899221321993</c:v>
                </c:pt>
                <c:pt idx="7">
                  <c:v>72.019817619780099</c:v>
                </c:pt>
                <c:pt idx="8">
                  <c:v>63.189806901124605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C5D-4131-BCAF-54CF40B8D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3"/>
        <c:axId val="65376432"/>
        <c:axId val="65697616"/>
      </c:barChart>
      <c:catAx>
        <c:axId val="6537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697616"/>
        <c:crosses val="autoZero"/>
        <c:auto val="1"/>
        <c:lblAlgn val="ctr"/>
        <c:lblOffset val="100"/>
        <c:noMultiLvlLbl val="0"/>
      </c:catAx>
      <c:valAx>
        <c:axId val="65697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/>
                  <a:t>CO2 Eq. (Mt)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37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2EB6-7DD3-4AA3-ABD9-BD2CC534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2258-1A8A-4E31-833E-A206522F2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371F-EAFB-4808-B57C-038D1C38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4C70-BD73-49CD-991E-46EFF20B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F73E-A8B7-4DF3-99D3-7B7DFEB8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8E6-8727-4518-872D-EBCC1B77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9438F-34F4-43A6-8B85-5547966F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F3B9-D0E6-42F7-93A2-340BDE2E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22978-A70A-47DF-8DD2-6BF434C0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9AE1-1F53-4057-9A89-1AD0A5D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8D9F9-9890-4788-B722-7BD2D3EAF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6962A-C472-45EC-86C0-EE0D46F19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B822-891A-4309-A3FE-D486D2DB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3489-7CE0-4833-AFC2-C6BFFBD8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037D-78CE-46F6-8302-E6C37CF6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72EF-CEBB-4C50-992C-9B9FE50E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811F-CE41-4EC1-B2F1-9086C476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344F-EC4B-4B9C-AE09-F5AD780B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9245-3966-4B1D-B4F3-CF42935E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ADC4-6D0D-46C6-BE12-22E41A1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0CB-32F5-4450-B20A-BD3AC12C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CEA3-B471-4F9D-9CAE-15EDBAB8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9875-D073-4FFC-9158-DE8CC8B5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5CA7-7DB4-4D99-89F6-7E227F6B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856C4-D729-434A-BC81-C51F3ED3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9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D7CF-24CB-467D-8E25-1AE4EFBC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5B8D-7077-4F93-A885-807121DA0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4F49-4A03-4D47-ADEF-568116476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F2F49-AA12-40EB-B317-8E3772B3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5AC5A-44C8-4BEE-9A9F-D976598B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97D02-6BD7-4D28-BF71-05E1CD73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DD02-E7DE-4CC0-8C01-92962363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8000-116A-4F9B-BE83-86771D0C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4BA7-8D0B-49FB-B0EB-01C80BCB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A760E-3F39-4CE7-931E-0D6D72AEB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CE799-EFBA-45D4-9DEC-9FE0B441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809AB-74AC-4B5C-AB1D-BE639584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C1066-0A5C-4556-8582-4CB3552F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9A1CE-4370-43AC-8194-646C5FE4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3CB8-2DB4-49E5-80A0-D3C6AB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8A398-1254-4D58-A1F2-2A4E26C1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0E553-2358-4949-9852-18D7394B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D7D0-4FAF-413A-BD42-23579A4A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55196-2F0A-4CD2-9BC0-63ACEE28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5997E-70EA-4EFB-A9CB-2288A3A3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3235F-0470-4421-B512-2AE169C9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7D73-158E-4F7B-A76D-5ACC0274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3470-91FB-4B26-A79B-4CA3EF70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5AC05-DA9F-4E04-8E2D-13AE6713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1A92E-34CF-4B58-BCF5-6EB66E23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FA742-7CDB-4690-8174-DDAB37F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4216-549C-47A5-A91C-43540F70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9CFF-102C-4D51-B15C-BDD0FA9E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DEAF6-4A39-44CC-BEBA-E5297E27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9E106-FB2E-4AEF-B89F-C359BD873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32E3-41EE-4660-BB10-9E302106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05245-BEE7-410F-A7EF-8A32E0DF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89AF8-8CB5-4086-85EB-5A29E9CC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9BDC2-269C-47AF-93A1-E8AC9391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AB4BA-DBF7-4B64-8034-07E55E8E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6382-C53F-4E53-A689-CDBB4A937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0DAF-EC31-47D5-928E-AE50005DE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955C-868D-4872-A274-9F2D776C3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4DF7-4E88-444C-AEF6-ECA283CD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3A2E9A2-AD70-4E47-A9CC-FC66E2AC7CBC}"/>
              </a:ext>
            </a:extLst>
          </p:cNvPr>
          <p:cNvGrpSpPr/>
          <p:nvPr/>
        </p:nvGrpSpPr>
        <p:grpSpPr>
          <a:xfrm>
            <a:off x="2725445" y="896643"/>
            <a:ext cx="5869915" cy="4212567"/>
            <a:chOff x="2725445" y="896643"/>
            <a:chExt cx="5869915" cy="421256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5873BDB-763D-494F-9859-040380BAFC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56794157"/>
                </p:ext>
              </p:extLst>
            </p:nvPr>
          </p:nvGraphicFramePr>
          <p:xfrm>
            <a:off x="2725445" y="1624614"/>
            <a:ext cx="5869915" cy="34845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371794-1017-478E-B69E-3AAEE3B1F84D}"/>
                </a:ext>
              </a:extLst>
            </p:cNvPr>
            <p:cNvSpPr txBox="1"/>
            <p:nvPr/>
          </p:nvSpPr>
          <p:spPr>
            <a:xfrm>
              <a:off x="3335341" y="896643"/>
              <a:ext cx="2254928" cy="4212565"/>
            </a:xfrm>
            <a:prstGeom prst="rect">
              <a:avLst/>
            </a:prstGeom>
            <a:solidFill>
              <a:srgbClr val="00FF00">
                <a:alpha val="5882"/>
              </a:srgbClr>
            </a:solidFill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F058B0-B2B5-4E5B-8868-C3970D34FFA5}"/>
                </a:ext>
              </a:extLst>
            </p:cNvPr>
            <p:cNvSpPr txBox="1"/>
            <p:nvPr/>
          </p:nvSpPr>
          <p:spPr>
            <a:xfrm>
              <a:off x="5649750" y="896644"/>
              <a:ext cx="2934958" cy="4212565"/>
            </a:xfrm>
            <a:prstGeom prst="rect">
              <a:avLst/>
            </a:prstGeom>
            <a:solidFill>
              <a:srgbClr val="66CCFF">
                <a:alpha val="5490"/>
              </a:srgbClr>
            </a:solidFill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161431-8DFF-4C32-AEED-F6CF7429D86D}"/>
                </a:ext>
              </a:extLst>
            </p:cNvPr>
            <p:cNvSpPr txBox="1"/>
            <p:nvPr/>
          </p:nvSpPr>
          <p:spPr>
            <a:xfrm>
              <a:off x="3275860" y="1302344"/>
              <a:ext cx="2254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Base, 2021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1E7AF2-533A-4F2F-AA18-6381A86BA114}"/>
                </a:ext>
              </a:extLst>
            </p:cNvPr>
            <p:cNvSpPr txBox="1"/>
            <p:nvPr/>
          </p:nvSpPr>
          <p:spPr>
            <a:xfrm>
              <a:off x="5660402" y="1302344"/>
              <a:ext cx="2934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RCP26, 2040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07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Pragada, Gandhi</dc:creator>
  <cp:lastModifiedBy>Pragada, Gandhi</cp:lastModifiedBy>
  <cp:revision>2</cp:revision>
  <dcterms:created xsi:type="dcterms:W3CDTF">2023-10-13T08:48:59Z</dcterms:created>
  <dcterms:modified xsi:type="dcterms:W3CDTF">2023-10-13T08:58:44Z</dcterms:modified>
</cp:coreProperties>
</file>